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890F-41EE-4542-8AD6-0AA079AB8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49A6A-3BFD-4538-A4F2-448AD2A9E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7D01C-B3F2-459B-9C95-65950BFD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9C729-61E7-413B-B3C0-3F741592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66B0F-B5F7-44AF-9867-463366E8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4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D3F9-0D89-410B-8B59-97A33094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3EEE3-3526-4D4F-85CE-8F8878426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1F507-9ADE-4B99-A899-1297B2422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5B888-2A76-480D-A655-173263DD1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E386F-D579-4B58-8BFA-144C8054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2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501A5-EB7A-46C6-8A13-0993B39F2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A3EF8-3061-4C1B-8ACB-EE917B552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0DA2D-1BF5-4F34-90F3-588B6259F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7FB60-9E74-49D3-8D74-08CF79C2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9DD7E-0044-401E-9B9D-2DE7D017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8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C262-8BE3-4A57-9BF9-D883C96F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C885C-F20A-4279-9D7C-37F2BC9B1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F45E3-F50A-4B7A-9D2B-583A9BA6D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E91FA-9053-494B-B0B7-83D4F961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390E6-CB0B-45E1-BC4D-69B353C0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1FA7-2007-4364-BB5A-9136B52CA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FEC5A-C53E-416F-9799-0AC8507B6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02517-AB4E-4802-AD70-61636B05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8C5B8-D8CB-4B37-BC88-3FF4BBF66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8F8CD-8594-4673-AAF6-940A89B4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0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252A-DE62-4899-8844-4A01E178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07B1B-8E6F-41E5-8B20-AF03B2298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B9BD9-F65B-4B1B-8A97-4BD7F4664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5C2C1-80DB-4CC0-927F-9BDB52D2B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9691E-EFC2-4CC8-8B05-02A0CCBF9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100FB-55D2-4C3B-82F5-936564DC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9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B85C-89A1-49A9-B6F5-9E4F1FB49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FA321-8CA2-4398-9D59-83C4F0C99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6B563-5D22-48D7-8926-A3B37BE48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BA7D8-B1AE-41FE-A7EB-20023A96B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F2AF65-D8CB-455D-AD6D-5B834516E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186819-5E11-4264-92AE-44C6B2EF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8DE93B-78A5-4A84-89FC-16006DC7D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D6AB7-92C2-4B7F-9442-DFE8AEF9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8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6C8A-4C95-493E-BA9C-B8AECB4F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E9E0E-A3E2-44FB-9ADA-8A589A46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F9274A-D643-475A-AC2D-A2D2052E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53058-12FB-4134-A5F9-DB8D6776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5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386776-04F3-458E-95CA-88E98856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9E458-5EFB-4C66-AE4F-735EDF84B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D3CF5-4CDC-4177-BE12-A739C61CB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8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1A566-FC69-436C-9D7C-E72CAF8E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C2107-69EB-43E0-BD0D-E17F12A35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90F3D-1E89-4CAB-A11C-D2DE77478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727FD-5369-4364-95B6-709AD307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33F0F-AA07-4B15-A6A1-278962FF9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E9505-4E52-4ADB-9843-20C0F64A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8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8B61-452B-4EC0-9FB8-9F2D781B2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F51154-6ED8-452C-8A91-547CC8A89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617B8-DC57-4C9D-9B83-4D6C834BB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D7C0E-7A7F-482F-8747-E9DB0A6E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BF42C-DA1C-4B55-B7A4-9B64E2F0A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24798-6086-47D5-A80E-961821F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3E47C4-756A-4491-B042-8A8217170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326C5-B5E0-4578-A42C-13B569E23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854E0-CFAA-481E-9635-D2D8F5EE0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EE65-2DB1-4264-BD11-334B3C5B487F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FE38B-1B09-49D1-AA68-20E7EA47E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044A0-C720-4B78-94AF-2666F4221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C2DCD-2358-4FC0-A033-494F89E0F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2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DB2E988-29CA-4403-B322-8666A325E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6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08A3082-563C-4920-AA30-27D8F910F0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58A1CF0B-1AF5-476B-A976-641D0263C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94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5915850-27B5-4807-BC1E-4C67B9675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8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Jenifer Schimmenti</dc:creator>
  <cp:lastModifiedBy>Jenifer Schimmenti</cp:lastModifiedBy>
  <cp:revision>1</cp:revision>
  <dcterms:created xsi:type="dcterms:W3CDTF">2020-11-17T15:10:14Z</dcterms:created>
  <dcterms:modified xsi:type="dcterms:W3CDTF">2020-11-17T15:11:39Z</dcterms:modified>
</cp:coreProperties>
</file>