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99" r:id="rId3"/>
    <p:sldMasterId id="2147483708" r:id="rId4"/>
  </p:sldMasterIdLst>
  <p:notesMasterIdLst>
    <p:notesMasterId r:id="rId17"/>
  </p:notesMasterIdLst>
  <p:handoutMasterIdLst>
    <p:handoutMasterId r:id="rId18"/>
  </p:handoutMasterIdLst>
  <p:sldIdLst>
    <p:sldId id="291" r:id="rId5"/>
    <p:sldId id="311" r:id="rId6"/>
    <p:sldId id="313" r:id="rId7"/>
    <p:sldId id="310" r:id="rId8"/>
    <p:sldId id="298" r:id="rId9"/>
    <p:sldId id="299" r:id="rId10"/>
    <p:sldId id="315" r:id="rId11"/>
    <p:sldId id="312" r:id="rId12"/>
    <p:sldId id="316" r:id="rId13"/>
    <p:sldId id="317" r:id="rId14"/>
    <p:sldId id="314" r:id="rId15"/>
    <p:sldId id="307" r:id="rId16"/>
  </p:sldIdLst>
  <p:sldSz cx="138176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Aaron (contr-diro)" initials="SA(" lastIdx="26" clrIdx="0">
    <p:extLst>
      <p:ext uri="{19B8F6BF-5375-455C-9EA6-DF929625EA0E}">
        <p15:presenceInfo xmlns:p15="http://schemas.microsoft.com/office/powerpoint/2012/main" userId="S-1-5-21-15365455-1894414796-1560228694-98464" providerId="AD"/>
      </p:ext>
    </p:extLst>
  </p:cmAuthor>
  <p:cmAuthor id="2" name="Thabet, Jennifer" initials="TJ" lastIdx="16" clrIdx="1">
    <p:extLst>
      <p:ext uri="{19B8F6BF-5375-455C-9EA6-DF929625EA0E}">
        <p15:presenceInfo xmlns:p15="http://schemas.microsoft.com/office/powerpoint/2012/main" userId="S-1-5-21-15365455-1894414796-1560228694-54109" providerId="AD"/>
      </p:ext>
    </p:extLst>
  </p:cmAuthor>
  <p:cmAuthor id="3" name="Waters, Jessica (contr-mso)" initials="WJ(" lastIdx="3" clrIdx="2">
    <p:extLst>
      <p:ext uri="{19B8F6BF-5375-455C-9EA6-DF929625EA0E}">
        <p15:presenceInfo xmlns:p15="http://schemas.microsoft.com/office/powerpoint/2012/main" userId="S-1-5-21-15365455-1894414796-1560228694-97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D6696"/>
    <a:srgbClr val="1A2248"/>
    <a:srgbClr val="ACC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5550" autoAdjust="0"/>
  </p:normalViewPr>
  <p:slideViewPr>
    <p:cSldViewPr>
      <p:cViewPr varScale="1">
        <p:scale>
          <a:sx n="77" d="100"/>
          <a:sy n="77" d="100"/>
        </p:scale>
        <p:origin x="808" y="68"/>
      </p:cViewPr>
      <p:guideLst>
        <p:guide orient="horz" pos="2880"/>
        <p:guide pos="2967"/>
      </p:guideLst>
    </p:cSldViewPr>
  </p:slideViewPr>
  <p:notesTextViewPr>
    <p:cViewPr>
      <p:scale>
        <a:sx n="100" d="100"/>
        <a:sy n="100" d="100"/>
      </p:scale>
      <p:origin x="0" y="0"/>
    </p:cViewPr>
  </p:notesTextViewPr>
  <p:notesViewPr>
    <p:cSldViewPr>
      <p:cViewPr varScale="1">
        <p:scale>
          <a:sx n="90" d="100"/>
          <a:sy n="90" d="100"/>
        </p:scale>
        <p:origin x="192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hyperlink" Target="https://www.dodsbirsttr.mil/" TargetMode="External"/><Relationship Id="rId2" Type="http://schemas.openxmlformats.org/officeDocument/2006/relationships/hyperlink" Target="http://www.beta.sam.gov/" TargetMode="External"/><Relationship Id="rId1" Type="http://schemas.openxmlformats.org/officeDocument/2006/relationships/hyperlink" Target="http://www.grants.gov/"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hyperlink" Target="http://www.beta.sam.gov/" TargetMode="External"/><Relationship Id="rId2" Type="http://schemas.openxmlformats.org/officeDocument/2006/relationships/hyperlink" Target="http://www.grants.gov/" TargetMode="External"/><Relationship Id="rId1" Type="http://schemas.openxmlformats.org/officeDocument/2006/relationships/image" Target="../media/image17.png"/><Relationship Id="rId6" Type="http://schemas.openxmlformats.org/officeDocument/2006/relationships/image" Target="../media/image19.png"/><Relationship Id="rId5" Type="http://schemas.openxmlformats.org/officeDocument/2006/relationships/hyperlink" Target="https://www.dodsbirsttr.mil/" TargetMode="External"/><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73924-17DF-46CE-A29E-065293B066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7F13FC-5337-4EBC-8A41-F0484927F65F}">
      <dgm:prSet phldrT="[Text]"/>
      <dgm:spPr>
        <a:solidFill>
          <a:schemeClr val="accent3">
            <a:lumMod val="40000"/>
            <a:lumOff val="60000"/>
          </a:schemeClr>
        </a:solidFill>
      </dgm:spPr>
      <dgm:t>
        <a:bodyPr/>
        <a:lstStyle/>
        <a:p>
          <a:r>
            <a:rPr lang="en-US" dirty="0" smtClean="0"/>
            <a:t>Revolutionary Change</a:t>
          </a:r>
        </a:p>
      </dgm:t>
    </dgm:pt>
    <dgm:pt modelId="{94719D2E-BD68-417E-8499-59DF995C48B0}" type="parTrans" cxnId="{F10F8E56-0CEA-4D18-B89A-4500F5F980A7}">
      <dgm:prSet/>
      <dgm:spPr/>
      <dgm:t>
        <a:bodyPr/>
        <a:lstStyle/>
        <a:p>
          <a:endParaRPr lang="en-US"/>
        </a:p>
      </dgm:t>
    </dgm:pt>
    <dgm:pt modelId="{4D60FF5D-83C5-4237-A909-E1B706253CFC}" type="sibTrans" cxnId="{F10F8E56-0CEA-4D18-B89A-4500F5F980A7}">
      <dgm:prSet/>
      <dgm:spPr/>
      <dgm:t>
        <a:bodyPr/>
        <a:lstStyle/>
        <a:p>
          <a:endParaRPr lang="en-US"/>
        </a:p>
      </dgm:t>
    </dgm:pt>
    <dgm:pt modelId="{C0BAB7DB-FBAB-4F47-AE9D-85A061405A48}">
      <dgm:prSet phldrT="[Text]"/>
      <dgm:spPr>
        <a:solidFill>
          <a:schemeClr val="accent4">
            <a:lumMod val="40000"/>
            <a:lumOff val="60000"/>
          </a:schemeClr>
        </a:solidFill>
      </dgm:spPr>
      <dgm:t>
        <a:bodyPr/>
        <a:lstStyle/>
        <a:p>
          <a:r>
            <a:rPr lang="en-US" dirty="0" smtClean="0"/>
            <a:t>High Risk Tolerance</a:t>
          </a:r>
          <a:endParaRPr lang="en-US" dirty="0"/>
        </a:p>
      </dgm:t>
    </dgm:pt>
    <dgm:pt modelId="{178B98BF-4538-46E1-8E6B-674C1D595395}" type="parTrans" cxnId="{615ACD54-0B9B-4A67-A33A-63C3FA8A4D1F}">
      <dgm:prSet/>
      <dgm:spPr/>
      <dgm:t>
        <a:bodyPr/>
        <a:lstStyle/>
        <a:p>
          <a:endParaRPr lang="en-US"/>
        </a:p>
      </dgm:t>
    </dgm:pt>
    <dgm:pt modelId="{2825DEE8-31AA-4186-9DBD-9AB6D2AEE350}" type="sibTrans" cxnId="{615ACD54-0B9B-4A67-A33A-63C3FA8A4D1F}">
      <dgm:prSet/>
      <dgm:spPr/>
      <dgm:t>
        <a:bodyPr/>
        <a:lstStyle/>
        <a:p>
          <a:endParaRPr lang="en-US"/>
        </a:p>
      </dgm:t>
    </dgm:pt>
    <dgm:pt modelId="{24343A23-BBE5-48E2-A43B-D20DFB3A3A72}">
      <dgm:prSet phldrT="[Text]"/>
      <dgm:spPr>
        <a:solidFill>
          <a:schemeClr val="bg1">
            <a:lumMod val="75000"/>
          </a:schemeClr>
        </a:solidFill>
      </dgm:spPr>
      <dgm:t>
        <a:bodyPr/>
        <a:lstStyle/>
        <a:p>
          <a:r>
            <a:rPr lang="en-US" dirty="0" smtClean="0"/>
            <a:t>Program Manager Centric</a:t>
          </a:r>
          <a:endParaRPr lang="en-US" dirty="0"/>
        </a:p>
      </dgm:t>
    </dgm:pt>
    <dgm:pt modelId="{BF282D12-9DA1-4ABC-8D6A-5A1DBF91A129}" type="parTrans" cxnId="{F1C0FB99-30B5-4984-956E-6EB76180E343}">
      <dgm:prSet/>
      <dgm:spPr/>
      <dgm:t>
        <a:bodyPr/>
        <a:lstStyle/>
        <a:p>
          <a:endParaRPr lang="en-US"/>
        </a:p>
      </dgm:t>
    </dgm:pt>
    <dgm:pt modelId="{ACA29481-96AA-4379-B0BB-B54A3D83E154}" type="sibTrans" cxnId="{F1C0FB99-30B5-4984-956E-6EB76180E343}">
      <dgm:prSet/>
      <dgm:spPr/>
      <dgm:t>
        <a:bodyPr/>
        <a:lstStyle/>
        <a:p>
          <a:endParaRPr lang="en-US"/>
        </a:p>
      </dgm:t>
    </dgm:pt>
    <dgm:pt modelId="{425B5D0C-D65B-40F4-9B8D-B608DCF8527F}">
      <dgm:prSet phldrT="[Text]"/>
      <dgm:spPr>
        <a:solidFill>
          <a:schemeClr val="accent1">
            <a:lumMod val="60000"/>
            <a:lumOff val="40000"/>
          </a:schemeClr>
        </a:solidFill>
      </dgm:spPr>
      <dgm:t>
        <a:bodyPr/>
        <a:lstStyle/>
        <a:p>
          <a:r>
            <a:rPr lang="en-US" dirty="0" smtClean="0"/>
            <a:t>Just-In-Time Topic Development</a:t>
          </a:r>
          <a:endParaRPr lang="en-US" dirty="0"/>
        </a:p>
      </dgm:t>
    </dgm:pt>
    <dgm:pt modelId="{C2AA9066-DB5D-41F3-9589-295101AC48E7}" type="parTrans" cxnId="{9B7C8B8F-27C8-47D9-B0DD-A72B88A0573D}">
      <dgm:prSet/>
      <dgm:spPr/>
      <dgm:t>
        <a:bodyPr/>
        <a:lstStyle/>
        <a:p>
          <a:endParaRPr lang="en-US"/>
        </a:p>
      </dgm:t>
    </dgm:pt>
    <dgm:pt modelId="{05C50BCB-E1EA-447C-91C0-F547E8258004}" type="sibTrans" cxnId="{9B7C8B8F-27C8-47D9-B0DD-A72B88A0573D}">
      <dgm:prSet/>
      <dgm:spPr/>
      <dgm:t>
        <a:bodyPr/>
        <a:lstStyle/>
        <a:p>
          <a:endParaRPr lang="en-US"/>
        </a:p>
      </dgm:t>
    </dgm:pt>
    <dgm:pt modelId="{1EB0E26D-9EBD-4B60-B42D-598BE6E8D6B3}">
      <dgm:prSet phldrT="[Text]"/>
      <dgm:spPr>
        <a:solidFill>
          <a:schemeClr val="accent1">
            <a:lumMod val="40000"/>
            <a:lumOff val="60000"/>
          </a:schemeClr>
        </a:solidFill>
      </dgm:spPr>
      <dgm:t>
        <a:bodyPr/>
        <a:lstStyle/>
        <a:p>
          <a:r>
            <a:rPr lang="en-US" dirty="0" smtClean="0"/>
            <a:t>$3B Funding Agency</a:t>
          </a:r>
          <a:endParaRPr lang="en-US" dirty="0"/>
        </a:p>
      </dgm:t>
    </dgm:pt>
    <dgm:pt modelId="{87CCAAC1-28F0-4B69-A4F3-D077FFAAA120}" type="sibTrans" cxnId="{2549E43F-7C15-463C-A2E2-0C5683327047}">
      <dgm:prSet/>
      <dgm:spPr/>
      <dgm:t>
        <a:bodyPr/>
        <a:lstStyle/>
        <a:p>
          <a:endParaRPr lang="en-US"/>
        </a:p>
      </dgm:t>
    </dgm:pt>
    <dgm:pt modelId="{4120A696-D59B-4DD1-8705-D24D8176A79C}" type="parTrans" cxnId="{2549E43F-7C15-463C-A2E2-0C5683327047}">
      <dgm:prSet/>
      <dgm:spPr/>
      <dgm:t>
        <a:bodyPr/>
        <a:lstStyle/>
        <a:p>
          <a:endParaRPr lang="en-US"/>
        </a:p>
      </dgm:t>
    </dgm:pt>
    <dgm:pt modelId="{E0CC25E6-14B1-45C7-A0DD-4A443146A7F1}" type="pres">
      <dgm:prSet presAssocID="{4B173924-17DF-46CE-A29E-065293B06674}" presName="Name0" presStyleCnt="0">
        <dgm:presLayoutVars>
          <dgm:chMax val="7"/>
          <dgm:chPref val="7"/>
          <dgm:dir/>
        </dgm:presLayoutVars>
      </dgm:prSet>
      <dgm:spPr/>
      <dgm:t>
        <a:bodyPr/>
        <a:lstStyle/>
        <a:p>
          <a:endParaRPr lang="en-US"/>
        </a:p>
      </dgm:t>
    </dgm:pt>
    <dgm:pt modelId="{1FFE0FA2-F0A5-4FD9-9C5F-4E0599592419}" type="pres">
      <dgm:prSet presAssocID="{4B173924-17DF-46CE-A29E-065293B06674}" presName="Name1" presStyleCnt="0"/>
      <dgm:spPr/>
    </dgm:pt>
    <dgm:pt modelId="{92AA2F6A-5550-4C00-8D3B-9E4ECBB38F46}" type="pres">
      <dgm:prSet presAssocID="{4B173924-17DF-46CE-A29E-065293B06674}" presName="cycle" presStyleCnt="0"/>
      <dgm:spPr/>
    </dgm:pt>
    <dgm:pt modelId="{CD301EC0-024E-4FE0-AD2D-375A74060258}" type="pres">
      <dgm:prSet presAssocID="{4B173924-17DF-46CE-A29E-065293B06674}" presName="srcNode" presStyleLbl="node1" presStyleIdx="0" presStyleCnt="5"/>
      <dgm:spPr/>
    </dgm:pt>
    <dgm:pt modelId="{EFE29768-B1DA-4728-BDC9-1153BEEA2345}" type="pres">
      <dgm:prSet presAssocID="{4B173924-17DF-46CE-A29E-065293B06674}" presName="conn" presStyleLbl="parChTrans1D2" presStyleIdx="0" presStyleCnt="1"/>
      <dgm:spPr/>
      <dgm:t>
        <a:bodyPr/>
        <a:lstStyle/>
        <a:p>
          <a:endParaRPr lang="en-US"/>
        </a:p>
      </dgm:t>
    </dgm:pt>
    <dgm:pt modelId="{2DA7F021-7960-41F2-A562-85775AD97564}" type="pres">
      <dgm:prSet presAssocID="{4B173924-17DF-46CE-A29E-065293B06674}" presName="extraNode" presStyleLbl="node1" presStyleIdx="0" presStyleCnt="5"/>
      <dgm:spPr/>
    </dgm:pt>
    <dgm:pt modelId="{054FE4EC-2F1E-4D37-8476-586697C815A2}" type="pres">
      <dgm:prSet presAssocID="{4B173924-17DF-46CE-A29E-065293B06674}" presName="dstNode" presStyleLbl="node1" presStyleIdx="0" presStyleCnt="5"/>
      <dgm:spPr/>
    </dgm:pt>
    <dgm:pt modelId="{7A387CA4-D147-49FB-BF5A-167FE844E20E}" type="pres">
      <dgm:prSet presAssocID="{1EB0E26D-9EBD-4B60-B42D-598BE6E8D6B3}" presName="text_1" presStyleLbl="node1" presStyleIdx="0" presStyleCnt="5">
        <dgm:presLayoutVars>
          <dgm:bulletEnabled val="1"/>
        </dgm:presLayoutVars>
      </dgm:prSet>
      <dgm:spPr/>
      <dgm:t>
        <a:bodyPr/>
        <a:lstStyle/>
        <a:p>
          <a:endParaRPr lang="en-US"/>
        </a:p>
      </dgm:t>
    </dgm:pt>
    <dgm:pt modelId="{E9A42A2F-19E7-4FF6-8C72-F0412CDAE8A4}" type="pres">
      <dgm:prSet presAssocID="{1EB0E26D-9EBD-4B60-B42D-598BE6E8D6B3}" presName="accent_1" presStyleCnt="0"/>
      <dgm:spPr/>
    </dgm:pt>
    <dgm:pt modelId="{A6A055C3-34C4-426C-84D7-45AE1B2D146F}" type="pres">
      <dgm:prSet presAssocID="{1EB0E26D-9EBD-4B60-B42D-598BE6E8D6B3}" presName="accentRepeatNode" presStyleLbl="solidFgAcc1" presStyleIdx="0" presStyleCnt="5" custScaleX="83818" custScaleY="83818"/>
      <dgm:spPr>
        <a:solidFill>
          <a:schemeClr val="accent1">
            <a:lumMod val="60000"/>
            <a:lumOff val="40000"/>
          </a:schemeClr>
        </a:solidFill>
      </dgm:spPr>
      <dgm:t>
        <a:bodyPr/>
        <a:lstStyle/>
        <a:p>
          <a:endParaRPr lang="en-US"/>
        </a:p>
      </dgm:t>
    </dgm:pt>
    <dgm:pt modelId="{A0F76520-AE73-4CC7-B920-84E01D56D3F2}" type="pres">
      <dgm:prSet presAssocID="{B27F13FC-5337-4EBC-8A41-F0484927F65F}" presName="text_2" presStyleLbl="node1" presStyleIdx="1" presStyleCnt="5">
        <dgm:presLayoutVars>
          <dgm:bulletEnabled val="1"/>
        </dgm:presLayoutVars>
      </dgm:prSet>
      <dgm:spPr/>
      <dgm:t>
        <a:bodyPr/>
        <a:lstStyle/>
        <a:p>
          <a:endParaRPr lang="en-US"/>
        </a:p>
      </dgm:t>
    </dgm:pt>
    <dgm:pt modelId="{09E35588-3000-4793-AD5C-B5B767DD70B4}" type="pres">
      <dgm:prSet presAssocID="{B27F13FC-5337-4EBC-8A41-F0484927F65F}" presName="accent_2" presStyleCnt="0"/>
      <dgm:spPr/>
    </dgm:pt>
    <dgm:pt modelId="{DD021DFB-980F-46DD-9FD3-02BC91BB236D}" type="pres">
      <dgm:prSet presAssocID="{B27F13FC-5337-4EBC-8A41-F0484927F65F}" presName="accentRepeatNode" presStyleLbl="solidFgAcc1" presStyleIdx="1" presStyleCnt="5" custScaleX="83818" custScaleY="83818"/>
      <dgm:spPr>
        <a:solidFill>
          <a:schemeClr val="accent3">
            <a:lumMod val="60000"/>
            <a:lumOff val="40000"/>
          </a:schemeClr>
        </a:solidFill>
      </dgm:spPr>
      <dgm:t>
        <a:bodyPr/>
        <a:lstStyle/>
        <a:p>
          <a:endParaRPr lang="en-US"/>
        </a:p>
      </dgm:t>
    </dgm:pt>
    <dgm:pt modelId="{3E5E1A31-7E08-441E-BF41-B917E052EC3C}" type="pres">
      <dgm:prSet presAssocID="{C0BAB7DB-FBAB-4F47-AE9D-85A061405A48}" presName="text_3" presStyleLbl="node1" presStyleIdx="2" presStyleCnt="5">
        <dgm:presLayoutVars>
          <dgm:bulletEnabled val="1"/>
        </dgm:presLayoutVars>
      </dgm:prSet>
      <dgm:spPr/>
      <dgm:t>
        <a:bodyPr/>
        <a:lstStyle/>
        <a:p>
          <a:endParaRPr lang="en-US"/>
        </a:p>
      </dgm:t>
    </dgm:pt>
    <dgm:pt modelId="{311CBDCA-2FD0-4729-9DC6-7C395F574A22}" type="pres">
      <dgm:prSet presAssocID="{C0BAB7DB-FBAB-4F47-AE9D-85A061405A48}" presName="accent_3" presStyleCnt="0"/>
      <dgm:spPr/>
    </dgm:pt>
    <dgm:pt modelId="{3483E54F-3402-4B51-A422-6C56BEA7E55A}" type="pres">
      <dgm:prSet presAssocID="{C0BAB7DB-FBAB-4F47-AE9D-85A061405A48}" presName="accentRepeatNode" presStyleLbl="solidFgAcc1" presStyleIdx="2" presStyleCnt="5" custScaleX="83818" custScaleY="83818"/>
      <dgm:spPr>
        <a:solidFill>
          <a:schemeClr val="accent4">
            <a:lumMod val="60000"/>
            <a:lumOff val="40000"/>
          </a:schemeClr>
        </a:solidFill>
      </dgm:spPr>
      <dgm:t>
        <a:bodyPr/>
        <a:lstStyle/>
        <a:p>
          <a:endParaRPr lang="en-US"/>
        </a:p>
      </dgm:t>
    </dgm:pt>
    <dgm:pt modelId="{610A98DC-D749-449D-870D-F9FDCD7ACAB9}" type="pres">
      <dgm:prSet presAssocID="{24343A23-BBE5-48E2-A43B-D20DFB3A3A72}" presName="text_4" presStyleLbl="node1" presStyleIdx="3" presStyleCnt="5">
        <dgm:presLayoutVars>
          <dgm:bulletEnabled val="1"/>
        </dgm:presLayoutVars>
      </dgm:prSet>
      <dgm:spPr/>
      <dgm:t>
        <a:bodyPr/>
        <a:lstStyle/>
        <a:p>
          <a:endParaRPr lang="en-US"/>
        </a:p>
      </dgm:t>
    </dgm:pt>
    <dgm:pt modelId="{0DF995E8-9B67-46C7-9D56-8C42A37A2C30}" type="pres">
      <dgm:prSet presAssocID="{24343A23-BBE5-48E2-A43B-D20DFB3A3A72}" presName="accent_4" presStyleCnt="0"/>
      <dgm:spPr/>
    </dgm:pt>
    <dgm:pt modelId="{6960DA67-5EC4-43BC-A783-12E5B88364EB}" type="pres">
      <dgm:prSet presAssocID="{24343A23-BBE5-48E2-A43B-D20DFB3A3A72}" presName="accentRepeatNode" presStyleLbl="solidFgAcc1" presStyleIdx="3" presStyleCnt="5" custScaleX="83818" custScaleY="83818"/>
      <dgm:spPr>
        <a:solidFill>
          <a:schemeClr val="bg1">
            <a:lumMod val="65000"/>
          </a:schemeClr>
        </a:solidFill>
      </dgm:spPr>
      <dgm:t>
        <a:bodyPr/>
        <a:lstStyle/>
        <a:p>
          <a:endParaRPr lang="en-US"/>
        </a:p>
      </dgm:t>
    </dgm:pt>
    <dgm:pt modelId="{05B48FFC-8614-41EE-8ADC-FAE3078DDA0E}" type="pres">
      <dgm:prSet presAssocID="{425B5D0C-D65B-40F4-9B8D-B608DCF8527F}" presName="text_5" presStyleLbl="node1" presStyleIdx="4" presStyleCnt="5">
        <dgm:presLayoutVars>
          <dgm:bulletEnabled val="1"/>
        </dgm:presLayoutVars>
      </dgm:prSet>
      <dgm:spPr/>
      <dgm:t>
        <a:bodyPr/>
        <a:lstStyle/>
        <a:p>
          <a:endParaRPr lang="en-US"/>
        </a:p>
      </dgm:t>
    </dgm:pt>
    <dgm:pt modelId="{EBD5EF9C-35A4-41D7-9819-824ACEC60B2B}" type="pres">
      <dgm:prSet presAssocID="{425B5D0C-D65B-40F4-9B8D-B608DCF8527F}" presName="accent_5" presStyleCnt="0"/>
      <dgm:spPr/>
    </dgm:pt>
    <dgm:pt modelId="{46E57F70-D558-4958-A423-312A8CE99115}" type="pres">
      <dgm:prSet presAssocID="{425B5D0C-D65B-40F4-9B8D-B608DCF8527F}" presName="accentRepeatNode" presStyleLbl="solidFgAcc1" presStyleIdx="4" presStyleCnt="5" custScaleX="83818" custScaleY="83818"/>
      <dgm:spPr>
        <a:solidFill>
          <a:schemeClr val="tx2">
            <a:lumMod val="20000"/>
            <a:lumOff val="80000"/>
          </a:schemeClr>
        </a:solidFill>
      </dgm:spPr>
      <dgm:t>
        <a:bodyPr/>
        <a:lstStyle/>
        <a:p>
          <a:endParaRPr lang="en-US"/>
        </a:p>
      </dgm:t>
    </dgm:pt>
  </dgm:ptLst>
  <dgm:cxnLst>
    <dgm:cxn modelId="{615ACD54-0B9B-4A67-A33A-63C3FA8A4D1F}" srcId="{4B173924-17DF-46CE-A29E-065293B06674}" destId="{C0BAB7DB-FBAB-4F47-AE9D-85A061405A48}" srcOrd="2" destOrd="0" parTransId="{178B98BF-4538-46E1-8E6B-674C1D595395}" sibTransId="{2825DEE8-31AA-4186-9DBD-9AB6D2AEE350}"/>
    <dgm:cxn modelId="{2549E43F-7C15-463C-A2E2-0C5683327047}" srcId="{4B173924-17DF-46CE-A29E-065293B06674}" destId="{1EB0E26D-9EBD-4B60-B42D-598BE6E8D6B3}" srcOrd="0" destOrd="0" parTransId="{4120A696-D59B-4DD1-8705-D24D8176A79C}" sibTransId="{87CCAAC1-28F0-4B69-A4F3-D077FFAAA120}"/>
    <dgm:cxn modelId="{E72C3682-82BE-467C-8331-D03F25C3B74D}" type="presOf" srcId="{1EB0E26D-9EBD-4B60-B42D-598BE6E8D6B3}" destId="{7A387CA4-D147-49FB-BF5A-167FE844E20E}" srcOrd="0" destOrd="0" presId="urn:microsoft.com/office/officeart/2008/layout/VerticalCurvedList"/>
    <dgm:cxn modelId="{47698179-42D0-42F7-A487-C94C92DFEB95}" type="presOf" srcId="{425B5D0C-D65B-40F4-9B8D-B608DCF8527F}" destId="{05B48FFC-8614-41EE-8ADC-FAE3078DDA0E}" srcOrd="0" destOrd="0" presId="urn:microsoft.com/office/officeart/2008/layout/VerticalCurvedList"/>
    <dgm:cxn modelId="{D74F89AA-DAFE-4980-9D7B-6FC4282F16CA}" type="presOf" srcId="{87CCAAC1-28F0-4B69-A4F3-D077FFAAA120}" destId="{EFE29768-B1DA-4728-BDC9-1153BEEA2345}" srcOrd="0" destOrd="0" presId="urn:microsoft.com/office/officeart/2008/layout/VerticalCurvedList"/>
    <dgm:cxn modelId="{F10F8E56-0CEA-4D18-B89A-4500F5F980A7}" srcId="{4B173924-17DF-46CE-A29E-065293B06674}" destId="{B27F13FC-5337-4EBC-8A41-F0484927F65F}" srcOrd="1" destOrd="0" parTransId="{94719D2E-BD68-417E-8499-59DF995C48B0}" sibTransId="{4D60FF5D-83C5-4237-A909-E1B706253CFC}"/>
    <dgm:cxn modelId="{DBDBD0BA-D340-4176-B1BD-15E552BC0311}" type="presOf" srcId="{C0BAB7DB-FBAB-4F47-AE9D-85A061405A48}" destId="{3E5E1A31-7E08-441E-BF41-B917E052EC3C}" srcOrd="0" destOrd="0" presId="urn:microsoft.com/office/officeart/2008/layout/VerticalCurvedList"/>
    <dgm:cxn modelId="{9B7C8B8F-27C8-47D9-B0DD-A72B88A0573D}" srcId="{4B173924-17DF-46CE-A29E-065293B06674}" destId="{425B5D0C-D65B-40F4-9B8D-B608DCF8527F}" srcOrd="4" destOrd="0" parTransId="{C2AA9066-DB5D-41F3-9589-295101AC48E7}" sibTransId="{05C50BCB-E1EA-447C-91C0-F547E8258004}"/>
    <dgm:cxn modelId="{0BC899EB-F7D6-4EBE-A973-5C5DAD9D0952}" type="presOf" srcId="{4B173924-17DF-46CE-A29E-065293B06674}" destId="{E0CC25E6-14B1-45C7-A0DD-4A443146A7F1}" srcOrd="0" destOrd="0" presId="urn:microsoft.com/office/officeart/2008/layout/VerticalCurvedList"/>
    <dgm:cxn modelId="{F1C0FB99-30B5-4984-956E-6EB76180E343}" srcId="{4B173924-17DF-46CE-A29E-065293B06674}" destId="{24343A23-BBE5-48E2-A43B-D20DFB3A3A72}" srcOrd="3" destOrd="0" parTransId="{BF282D12-9DA1-4ABC-8D6A-5A1DBF91A129}" sibTransId="{ACA29481-96AA-4379-B0BB-B54A3D83E154}"/>
    <dgm:cxn modelId="{AEE7BC6B-1597-4DD9-8B44-FE6ED93A8EBC}" type="presOf" srcId="{B27F13FC-5337-4EBC-8A41-F0484927F65F}" destId="{A0F76520-AE73-4CC7-B920-84E01D56D3F2}" srcOrd="0" destOrd="0" presId="urn:microsoft.com/office/officeart/2008/layout/VerticalCurvedList"/>
    <dgm:cxn modelId="{A5F7AFC1-C683-4993-86FC-D27E7F23C26A}" type="presOf" srcId="{24343A23-BBE5-48E2-A43B-D20DFB3A3A72}" destId="{610A98DC-D749-449D-870D-F9FDCD7ACAB9}" srcOrd="0" destOrd="0" presId="urn:microsoft.com/office/officeart/2008/layout/VerticalCurvedList"/>
    <dgm:cxn modelId="{8A57125F-A73E-420B-9E0E-E58ABE3D8526}" type="presParOf" srcId="{E0CC25E6-14B1-45C7-A0DD-4A443146A7F1}" destId="{1FFE0FA2-F0A5-4FD9-9C5F-4E0599592419}" srcOrd="0" destOrd="0" presId="urn:microsoft.com/office/officeart/2008/layout/VerticalCurvedList"/>
    <dgm:cxn modelId="{29FDF64E-205A-4443-ACFE-B90538745088}" type="presParOf" srcId="{1FFE0FA2-F0A5-4FD9-9C5F-4E0599592419}" destId="{92AA2F6A-5550-4C00-8D3B-9E4ECBB38F46}" srcOrd="0" destOrd="0" presId="urn:microsoft.com/office/officeart/2008/layout/VerticalCurvedList"/>
    <dgm:cxn modelId="{021D6DFA-C627-4DDB-821B-1429A6DCF7DE}" type="presParOf" srcId="{92AA2F6A-5550-4C00-8D3B-9E4ECBB38F46}" destId="{CD301EC0-024E-4FE0-AD2D-375A74060258}" srcOrd="0" destOrd="0" presId="urn:microsoft.com/office/officeart/2008/layout/VerticalCurvedList"/>
    <dgm:cxn modelId="{E990450B-32E6-422F-B5A7-DD6454519649}" type="presParOf" srcId="{92AA2F6A-5550-4C00-8D3B-9E4ECBB38F46}" destId="{EFE29768-B1DA-4728-BDC9-1153BEEA2345}" srcOrd="1" destOrd="0" presId="urn:microsoft.com/office/officeart/2008/layout/VerticalCurvedList"/>
    <dgm:cxn modelId="{7EC6DB18-8476-4515-B55D-DB457B37084C}" type="presParOf" srcId="{92AA2F6A-5550-4C00-8D3B-9E4ECBB38F46}" destId="{2DA7F021-7960-41F2-A562-85775AD97564}" srcOrd="2" destOrd="0" presId="urn:microsoft.com/office/officeart/2008/layout/VerticalCurvedList"/>
    <dgm:cxn modelId="{A87B149C-559D-4231-9CBD-A1C7650777C6}" type="presParOf" srcId="{92AA2F6A-5550-4C00-8D3B-9E4ECBB38F46}" destId="{054FE4EC-2F1E-4D37-8476-586697C815A2}" srcOrd="3" destOrd="0" presId="urn:microsoft.com/office/officeart/2008/layout/VerticalCurvedList"/>
    <dgm:cxn modelId="{18690789-A921-443D-9FE0-5E3A348D09C0}" type="presParOf" srcId="{1FFE0FA2-F0A5-4FD9-9C5F-4E0599592419}" destId="{7A387CA4-D147-49FB-BF5A-167FE844E20E}" srcOrd="1" destOrd="0" presId="urn:microsoft.com/office/officeart/2008/layout/VerticalCurvedList"/>
    <dgm:cxn modelId="{5EF5322E-B216-48F6-9ACB-E0F24D917ECD}" type="presParOf" srcId="{1FFE0FA2-F0A5-4FD9-9C5F-4E0599592419}" destId="{E9A42A2F-19E7-4FF6-8C72-F0412CDAE8A4}" srcOrd="2" destOrd="0" presId="urn:microsoft.com/office/officeart/2008/layout/VerticalCurvedList"/>
    <dgm:cxn modelId="{9371DC76-7278-4E9C-8102-5744C9863C72}" type="presParOf" srcId="{E9A42A2F-19E7-4FF6-8C72-F0412CDAE8A4}" destId="{A6A055C3-34C4-426C-84D7-45AE1B2D146F}" srcOrd="0" destOrd="0" presId="urn:microsoft.com/office/officeart/2008/layout/VerticalCurvedList"/>
    <dgm:cxn modelId="{BD90F77B-5AF8-46E2-B2F2-23A8886E93E6}" type="presParOf" srcId="{1FFE0FA2-F0A5-4FD9-9C5F-4E0599592419}" destId="{A0F76520-AE73-4CC7-B920-84E01D56D3F2}" srcOrd="3" destOrd="0" presId="urn:microsoft.com/office/officeart/2008/layout/VerticalCurvedList"/>
    <dgm:cxn modelId="{F94E84A7-7E94-4C4F-9ADE-FA95EA92B2CA}" type="presParOf" srcId="{1FFE0FA2-F0A5-4FD9-9C5F-4E0599592419}" destId="{09E35588-3000-4793-AD5C-B5B767DD70B4}" srcOrd="4" destOrd="0" presId="urn:microsoft.com/office/officeart/2008/layout/VerticalCurvedList"/>
    <dgm:cxn modelId="{6B1A4B7C-A29B-42C9-96B6-3ACC64839F38}" type="presParOf" srcId="{09E35588-3000-4793-AD5C-B5B767DD70B4}" destId="{DD021DFB-980F-46DD-9FD3-02BC91BB236D}" srcOrd="0" destOrd="0" presId="urn:microsoft.com/office/officeart/2008/layout/VerticalCurvedList"/>
    <dgm:cxn modelId="{BEF447BB-D810-4AEA-BE32-EEA9063E40CA}" type="presParOf" srcId="{1FFE0FA2-F0A5-4FD9-9C5F-4E0599592419}" destId="{3E5E1A31-7E08-441E-BF41-B917E052EC3C}" srcOrd="5" destOrd="0" presId="urn:microsoft.com/office/officeart/2008/layout/VerticalCurvedList"/>
    <dgm:cxn modelId="{12D18CF6-59B3-49D4-924C-F1937ED086F7}" type="presParOf" srcId="{1FFE0FA2-F0A5-4FD9-9C5F-4E0599592419}" destId="{311CBDCA-2FD0-4729-9DC6-7C395F574A22}" srcOrd="6" destOrd="0" presId="urn:microsoft.com/office/officeart/2008/layout/VerticalCurvedList"/>
    <dgm:cxn modelId="{6619CFBB-7F3E-4DC6-80E8-A20272C699D8}" type="presParOf" srcId="{311CBDCA-2FD0-4729-9DC6-7C395F574A22}" destId="{3483E54F-3402-4B51-A422-6C56BEA7E55A}" srcOrd="0" destOrd="0" presId="urn:microsoft.com/office/officeart/2008/layout/VerticalCurvedList"/>
    <dgm:cxn modelId="{C7A2EA99-5A8B-483B-B681-48EE3EE832FC}" type="presParOf" srcId="{1FFE0FA2-F0A5-4FD9-9C5F-4E0599592419}" destId="{610A98DC-D749-449D-870D-F9FDCD7ACAB9}" srcOrd="7" destOrd="0" presId="urn:microsoft.com/office/officeart/2008/layout/VerticalCurvedList"/>
    <dgm:cxn modelId="{5E7AD4E9-E7DF-47FF-A4C1-910B0ECDA0B2}" type="presParOf" srcId="{1FFE0FA2-F0A5-4FD9-9C5F-4E0599592419}" destId="{0DF995E8-9B67-46C7-9D56-8C42A37A2C30}" srcOrd="8" destOrd="0" presId="urn:microsoft.com/office/officeart/2008/layout/VerticalCurvedList"/>
    <dgm:cxn modelId="{5F798246-141A-444D-A3EE-6160A55A7D53}" type="presParOf" srcId="{0DF995E8-9B67-46C7-9D56-8C42A37A2C30}" destId="{6960DA67-5EC4-43BC-A783-12E5B88364EB}" srcOrd="0" destOrd="0" presId="urn:microsoft.com/office/officeart/2008/layout/VerticalCurvedList"/>
    <dgm:cxn modelId="{F871DCAD-6DA6-4F2E-BFAA-F3CDB4C094D0}" type="presParOf" srcId="{1FFE0FA2-F0A5-4FD9-9C5F-4E0599592419}" destId="{05B48FFC-8614-41EE-8ADC-FAE3078DDA0E}" srcOrd="9" destOrd="0" presId="urn:microsoft.com/office/officeart/2008/layout/VerticalCurvedList"/>
    <dgm:cxn modelId="{B678118D-181B-409B-B128-21F8793432F4}" type="presParOf" srcId="{1FFE0FA2-F0A5-4FD9-9C5F-4E0599592419}" destId="{EBD5EF9C-35A4-41D7-9819-824ACEC60B2B}" srcOrd="10" destOrd="0" presId="urn:microsoft.com/office/officeart/2008/layout/VerticalCurvedList"/>
    <dgm:cxn modelId="{FC3D6CA4-ED57-4FDA-975F-3E5FA427094D}" type="presParOf" srcId="{EBD5EF9C-35A4-41D7-9819-824ACEC60B2B}" destId="{46E57F70-D558-4958-A423-312A8CE99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834EA-6EE8-492F-A5EA-4E423E40347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7A57122-08B1-42E7-A3AB-FB2974A50E69}">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DARPA issues an out-of-cycle BAA for its SBIR/STTR Program</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9868118-DF17-440D-A270-2039D061F515}" type="parTrans" cxnId="{F1CA8759-92D8-4CF2-A296-5CB2E9357C49}">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FF7A6C0-E3A2-4DDF-8C8E-A20AED427233}" type="sibTrans" cxnId="{F1CA8759-92D8-4CF2-A296-5CB2E9357C49}">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4D7D27A-FC41-466F-B754-DFFFD3E53FAF}">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Topics are released under this BAA as they are approved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7751FB1-FE7E-4097-8BF7-41EBA609E7FB}" type="parTrans" cxnId="{D771F82B-ACB3-4DB1-A92B-3437AFF958C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C3C039C-7BBB-45A9-8C99-F45763C84886}" type="sibTrans" cxnId="{D771F82B-ACB3-4DB1-A92B-3437AFF958C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98545-0650-4D96-AE38-55D7E870137A}">
      <dgm:prSet custT="1"/>
      <dgm:spPr/>
      <dgm: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This ensures SBIR/STTR funding opportunities are aligned with DARPA’s primary technology programs and avails small businesses the benefits associated with integration into established program communities.</a:t>
          </a:r>
        </a:p>
        <a:p>
          <a:r>
            <a:rPr lang="en-US" sz="1600" dirty="0" smtClean="0">
              <a:latin typeface="Tahoma" panose="020B0604030504040204" pitchFamily="34" charset="0"/>
              <a:ea typeface="Tahoma" panose="020B0604030504040204" pitchFamily="34" charset="0"/>
              <a:cs typeface="Tahoma" panose="020B0604030504040204" pitchFamily="34" charset="0"/>
            </a:rPr>
            <a:t>Note – Other DoD agencies only issue SBIR/STTR topics during three pre-determined announcements.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CA4A91D8-682B-4CBD-B79A-621CE06954CB}" type="parTrans" cxnId="{6C012B08-2A7B-461E-8127-FA4A67B3C93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DD9BD5F-7F8A-46E6-9EBD-8FC377792A34}" type="sibTrans" cxnId="{6C012B08-2A7B-461E-8127-FA4A67B3C93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E17B8AA-8EAF-446F-A566-3E356D7A851B}">
      <dgm:prSet/>
      <dgm:spPr/>
      <dgm:t>
        <a:bodyPr/>
        <a:lstStyle/>
        <a:p>
          <a:r>
            <a:rPr lang="en-US" smtClean="0">
              <a:latin typeface="Tahoma" panose="020B0604030504040204" pitchFamily="34" charset="0"/>
              <a:ea typeface="Tahoma" panose="020B0604030504040204" pitchFamily="34" charset="0"/>
              <a:cs typeface="Tahoma" panose="020B0604030504040204" pitchFamily="34" charset="0"/>
            </a:rPr>
            <a:t>Topics are released as Phase I, Direct to Phase II (DP2) or both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84C3BE2-15F6-46DB-947F-0F7D364893AA}" type="parTrans" cxnId="{AF2774E8-B3CF-45FC-900B-8260ECC64CA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885A38-0431-4209-9D04-8E37FE53B66D}" type="sibTrans" cxnId="{AF2774E8-B3CF-45FC-900B-8260ECC64CA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B427337-26E2-4C0D-B4FC-931A89A6B6EA}">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Companies must propose to specific topic(s) before BAA close</a:t>
          </a:r>
        </a:p>
      </dgm:t>
    </dgm:pt>
    <dgm:pt modelId="{B48AE57E-AFD5-40BE-8135-D5F10BCD52FB}" type="parTrans" cxnId="{A13E8305-D012-4BC3-89D9-01A5ACE4FC1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D0C603E-D5AC-4459-8F9F-A7B84516336B}" type="sibTrans" cxnId="{A13E8305-D012-4BC3-89D9-01A5ACE4FC1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85B644F-5676-41F1-86B0-EA7FCB4C9E44}">
      <dgm:prSet phldrT="[Text]" custT="1"/>
      <dgm:spPr/>
      <dgm: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Out-of-cycle BAA allows DARPA SBIRs/STTRs to be more responsive to Tech Office needs and funding streams.</a:t>
          </a:r>
        </a:p>
      </dgm:t>
    </dgm:pt>
    <dgm:pt modelId="{CB8D9419-995B-463E-B143-7542DAD53B9F}" type="parTrans" cxnId="{B6060925-DEEE-418C-B190-DFDD09AD17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ECBD244-B11D-49DD-B3CC-263826247962}" type="sibTrans" cxnId="{B6060925-DEEE-418C-B190-DFDD09AD17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5A41071-8EBA-4D55-B6DC-F567FAB542C5}">
      <dgm:prSet custT="1"/>
      <dgm:spPr/>
      <dgm: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Allows Program Managers to cast a broad net for potential solutions as DP2 allows DARPA to make a Phase II SBIR award to a small business concern, without regard to whether the firm was provided Phase I award.</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0A94CBC5-BB93-4703-B04D-86C4A2B4467E}" type="parTrans" cxnId="{550815C7-1B5D-4F56-884F-199865AC3D6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48E41CB-6C84-4907-9FF0-914D351135AD}" type="sibTrans" cxnId="{550815C7-1B5D-4F56-884F-199865AC3D6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C34D3DD4-AEC6-4123-963A-3C66FC030383}">
      <dgm:prSet custT="1"/>
      <dgm:spPr/>
      <dgm: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Proposals are evaluated based on three (3) criteria: (1) Technical Merit and Innovation of Proposed Approach, (2) Qualification of Key Personnel and Facilities, and (3) Potential for Commercialization.</a:t>
          </a:r>
        </a:p>
      </dgm:t>
    </dgm:pt>
    <dgm:pt modelId="{3BC7C3D1-9B6E-4FE9-B650-7888CA750461}" type="parTrans" cxnId="{98AFB618-6223-4EFB-A45F-AE0DC954E1C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E463931-19F7-4594-B787-D742C8181556}" type="sibTrans" cxnId="{98AFB618-6223-4EFB-A45F-AE0DC954E1C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3B49154-0BDC-4583-BD95-B5FBEC03358A}" type="pres">
      <dgm:prSet presAssocID="{DE0834EA-6EE8-492F-A5EA-4E423E40347A}" presName="Name0" presStyleCnt="0">
        <dgm:presLayoutVars>
          <dgm:chMax/>
          <dgm:chPref val="3"/>
          <dgm:dir/>
          <dgm:animOne val="branch"/>
          <dgm:animLvl val="lvl"/>
        </dgm:presLayoutVars>
      </dgm:prSet>
      <dgm:spPr/>
      <dgm:t>
        <a:bodyPr/>
        <a:lstStyle/>
        <a:p>
          <a:endParaRPr lang="en-US"/>
        </a:p>
      </dgm:t>
    </dgm:pt>
    <dgm:pt modelId="{5BE14324-FB7E-490A-BF5F-346426196E08}" type="pres">
      <dgm:prSet presAssocID="{A7A57122-08B1-42E7-A3AB-FB2974A50E69}" presName="composite" presStyleCnt="0"/>
      <dgm:spPr/>
      <dgm:t>
        <a:bodyPr/>
        <a:lstStyle/>
        <a:p>
          <a:endParaRPr lang="en-US"/>
        </a:p>
      </dgm:t>
    </dgm:pt>
    <dgm:pt modelId="{FF621AEB-A59C-474C-95FA-174030AF632B}" type="pres">
      <dgm:prSet presAssocID="{A7A57122-08B1-42E7-A3AB-FB2974A50E69}" presName="FirstChild" presStyleLbl="revTx" presStyleIdx="0" presStyleCnt="4">
        <dgm:presLayoutVars>
          <dgm:chMax val="0"/>
          <dgm:chPref val="0"/>
          <dgm:bulletEnabled val="1"/>
        </dgm:presLayoutVars>
      </dgm:prSet>
      <dgm:spPr/>
      <dgm:t>
        <a:bodyPr/>
        <a:lstStyle/>
        <a:p>
          <a:endParaRPr lang="en-US"/>
        </a:p>
      </dgm:t>
    </dgm:pt>
    <dgm:pt modelId="{556FD868-11A1-466A-AB80-07617123CFE5}" type="pres">
      <dgm:prSet presAssocID="{A7A57122-08B1-42E7-A3AB-FB2974A50E69}" presName="Parent" presStyleLbl="alignNode1" presStyleIdx="0" presStyleCnt="4">
        <dgm:presLayoutVars>
          <dgm:chMax val="3"/>
          <dgm:chPref val="3"/>
          <dgm:bulletEnabled val="1"/>
        </dgm:presLayoutVars>
      </dgm:prSet>
      <dgm:spPr/>
      <dgm:t>
        <a:bodyPr/>
        <a:lstStyle/>
        <a:p>
          <a:endParaRPr lang="en-US"/>
        </a:p>
      </dgm:t>
    </dgm:pt>
    <dgm:pt modelId="{18DB5970-540F-4ABA-9FEE-8326BFF7D4D6}" type="pres">
      <dgm:prSet presAssocID="{A7A57122-08B1-42E7-A3AB-FB2974A50E69}" presName="Accent" presStyleLbl="parChTrans1D1" presStyleIdx="0" presStyleCnt="4"/>
      <dgm:spPr/>
      <dgm:t>
        <a:bodyPr/>
        <a:lstStyle/>
        <a:p>
          <a:endParaRPr lang="en-US"/>
        </a:p>
      </dgm:t>
    </dgm:pt>
    <dgm:pt modelId="{4252CA9E-8D72-43BC-A32D-CDE884EF7A0B}" type="pres">
      <dgm:prSet presAssocID="{DFF7A6C0-E3A2-4DDF-8C8E-A20AED427233}" presName="sibTrans" presStyleCnt="0"/>
      <dgm:spPr/>
      <dgm:t>
        <a:bodyPr/>
        <a:lstStyle/>
        <a:p>
          <a:endParaRPr lang="en-US"/>
        </a:p>
      </dgm:t>
    </dgm:pt>
    <dgm:pt modelId="{5F277CF3-E717-4F27-9A29-3C63086D533C}" type="pres">
      <dgm:prSet presAssocID="{04D7D27A-FC41-466F-B754-DFFFD3E53FAF}" presName="composite" presStyleCnt="0"/>
      <dgm:spPr/>
      <dgm:t>
        <a:bodyPr/>
        <a:lstStyle/>
        <a:p>
          <a:endParaRPr lang="en-US"/>
        </a:p>
      </dgm:t>
    </dgm:pt>
    <dgm:pt modelId="{48889065-160A-4EB2-896D-176F120F0FF0}" type="pres">
      <dgm:prSet presAssocID="{04D7D27A-FC41-466F-B754-DFFFD3E53FAF}" presName="FirstChild" presStyleLbl="revTx" presStyleIdx="1" presStyleCnt="4">
        <dgm:presLayoutVars>
          <dgm:chMax val="0"/>
          <dgm:chPref val="0"/>
          <dgm:bulletEnabled val="1"/>
        </dgm:presLayoutVars>
      </dgm:prSet>
      <dgm:spPr/>
      <dgm:t>
        <a:bodyPr/>
        <a:lstStyle/>
        <a:p>
          <a:endParaRPr lang="en-US"/>
        </a:p>
      </dgm:t>
    </dgm:pt>
    <dgm:pt modelId="{AEF0C75F-BE82-4CBB-9F27-9A59C9383EB7}" type="pres">
      <dgm:prSet presAssocID="{04D7D27A-FC41-466F-B754-DFFFD3E53FAF}" presName="Parent" presStyleLbl="alignNode1" presStyleIdx="1" presStyleCnt="4">
        <dgm:presLayoutVars>
          <dgm:chMax val="3"/>
          <dgm:chPref val="3"/>
          <dgm:bulletEnabled val="1"/>
        </dgm:presLayoutVars>
      </dgm:prSet>
      <dgm:spPr/>
      <dgm:t>
        <a:bodyPr/>
        <a:lstStyle/>
        <a:p>
          <a:endParaRPr lang="en-US"/>
        </a:p>
      </dgm:t>
    </dgm:pt>
    <dgm:pt modelId="{54EBB567-D626-4C23-9F6A-C12AE20123F6}" type="pres">
      <dgm:prSet presAssocID="{04D7D27A-FC41-466F-B754-DFFFD3E53FAF}" presName="Accent" presStyleLbl="parChTrans1D1" presStyleIdx="1" presStyleCnt="4"/>
      <dgm:spPr/>
      <dgm:t>
        <a:bodyPr/>
        <a:lstStyle/>
        <a:p>
          <a:endParaRPr lang="en-US"/>
        </a:p>
      </dgm:t>
    </dgm:pt>
    <dgm:pt modelId="{281569FC-1B6B-442C-9703-55776347C72D}" type="pres">
      <dgm:prSet presAssocID="{0C3C039C-7BBB-45A9-8C99-F45763C84886}" presName="sibTrans" presStyleCnt="0"/>
      <dgm:spPr/>
      <dgm:t>
        <a:bodyPr/>
        <a:lstStyle/>
        <a:p>
          <a:endParaRPr lang="en-US"/>
        </a:p>
      </dgm:t>
    </dgm:pt>
    <dgm:pt modelId="{C8BC7832-6330-4896-AECE-0AA4C227919C}" type="pres">
      <dgm:prSet presAssocID="{5E17B8AA-8EAF-446F-A566-3E356D7A851B}" presName="composite" presStyleCnt="0"/>
      <dgm:spPr/>
      <dgm:t>
        <a:bodyPr/>
        <a:lstStyle/>
        <a:p>
          <a:endParaRPr lang="en-US"/>
        </a:p>
      </dgm:t>
    </dgm:pt>
    <dgm:pt modelId="{8B1D2AA7-0E2C-40D9-A5FE-426A6D978BEA}" type="pres">
      <dgm:prSet presAssocID="{5E17B8AA-8EAF-446F-A566-3E356D7A851B}" presName="FirstChild" presStyleLbl="revTx" presStyleIdx="2" presStyleCnt="4">
        <dgm:presLayoutVars>
          <dgm:chMax val="0"/>
          <dgm:chPref val="0"/>
          <dgm:bulletEnabled val="1"/>
        </dgm:presLayoutVars>
      </dgm:prSet>
      <dgm:spPr/>
      <dgm:t>
        <a:bodyPr/>
        <a:lstStyle/>
        <a:p>
          <a:endParaRPr lang="en-US"/>
        </a:p>
      </dgm:t>
    </dgm:pt>
    <dgm:pt modelId="{C394E641-E751-4EDC-9D31-158E2030A7D6}" type="pres">
      <dgm:prSet presAssocID="{5E17B8AA-8EAF-446F-A566-3E356D7A851B}" presName="Parent" presStyleLbl="alignNode1" presStyleIdx="2" presStyleCnt="4">
        <dgm:presLayoutVars>
          <dgm:chMax val="3"/>
          <dgm:chPref val="3"/>
          <dgm:bulletEnabled val="1"/>
        </dgm:presLayoutVars>
      </dgm:prSet>
      <dgm:spPr/>
      <dgm:t>
        <a:bodyPr/>
        <a:lstStyle/>
        <a:p>
          <a:endParaRPr lang="en-US"/>
        </a:p>
      </dgm:t>
    </dgm:pt>
    <dgm:pt modelId="{F6164F17-1A7B-457C-A8D6-95C8F41B31E3}" type="pres">
      <dgm:prSet presAssocID="{5E17B8AA-8EAF-446F-A566-3E356D7A851B}" presName="Accent" presStyleLbl="parChTrans1D1" presStyleIdx="2" presStyleCnt="4"/>
      <dgm:spPr/>
      <dgm:t>
        <a:bodyPr/>
        <a:lstStyle/>
        <a:p>
          <a:endParaRPr lang="en-US"/>
        </a:p>
      </dgm:t>
    </dgm:pt>
    <dgm:pt modelId="{254E59E5-43F4-460E-B7AD-4B69ED7BC89B}" type="pres">
      <dgm:prSet presAssocID="{6E885A38-0431-4209-9D04-8E37FE53B66D}" presName="sibTrans" presStyleCnt="0"/>
      <dgm:spPr/>
      <dgm:t>
        <a:bodyPr/>
        <a:lstStyle/>
        <a:p>
          <a:endParaRPr lang="en-US"/>
        </a:p>
      </dgm:t>
    </dgm:pt>
    <dgm:pt modelId="{A465A135-B3AC-44A2-9BE5-00F33893C908}" type="pres">
      <dgm:prSet presAssocID="{FB427337-26E2-4C0D-B4FC-931A89A6B6EA}" presName="composite" presStyleCnt="0"/>
      <dgm:spPr/>
      <dgm:t>
        <a:bodyPr/>
        <a:lstStyle/>
        <a:p>
          <a:endParaRPr lang="en-US"/>
        </a:p>
      </dgm:t>
    </dgm:pt>
    <dgm:pt modelId="{E16CA9DB-4CBE-452A-A48F-14B464B8AC56}" type="pres">
      <dgm:prSet presAssocID="{FB427337-26E2-4C0D-B4FC-931A89A6B6EA}" presName="FirstChild" presStyleLbl="revTx" presStyleIdx="3" presStyleCnt="4">
        <dgm:presLayoutVars>
          <dgm:chMax val="0"/>
          <dgm:chPref val="0"/>
          <dgm:bulletEnabled val="1"/>
        </dgm:presLayoutVars>
      </dgm:prSet>
      <dgm:spPr/>
      <dgm:t>
        <a:bodyPr/>
        <a:lstStyle/>
        <a:p>
          <a:endParaRPr lang="en-US"/>
        </a:p>
      </dgm:t>
    </dgm:pt>
    <dgm:pt modelId="{9D97D07A-FBDD-4C5A-A2C9-79E64E54CEB6}" type="pres">
      <dgm:prSet presAssocID="{FB427337-26E2-4C0D-B4FC-931A89A6B6EA}" presName="Parent" presStyleLbl="alignNode1" presStyleIdx="3" presStyleCnt="4">
        <dgm:presLayoutVars>
          <dgm:chMax val="3"/>
          <dgm:chPref val="3"/>
          <dgm:bulletEnabled val="1"/>
        </dgm:presLayoutVars>
      </dgm:prSet>
      <dgm:spPr/>
      <dgm:t>
        <a:bodyPr/>
        <a:lstStyle/>
        <a:p>
          <a:endParaRPr lang="en-US"/>
        </a:p>
      </dgm:t>
    </dgm:pt>
    <dgm:pt modelId="{6D283263-22C9-4992-9AD8-00C9CD0FF77C}" type="pres">
      <dgm:prSet presAssocID="{FB427337-26E2-4C0D-B4FC-931A89A6B6EA}" presName="Accent" presStyleLbl="parChTrans1D1" presStyleIdx="3" presStyleCnt="4"/>
      <dgm:spPr/>
      <dgm:t>
        <a:bodyPr/>
        <a:lstStyle/>
        <a:p>
          <a:endParaRPr lang="en-US"/>
        </a:p>
      </dgm:t>
    </dgm:pt>
  </dgm:ptLst>
  <dgm:cxnLst>
    <dgm:cxn modelId="{AF2774E8-B3CF-45FC-900B-8260ECC64CAF}" srcId="{DE0834EA-6EE8-492F-A5EA-4E423E40347A}" destId="{5E17B8AA-8EAF-446F-A566-3E356D7A851B}" srcOrd="2" destOrd="0" parTransId="{384C3BE2-15F6-46DB-947F-0F7D364893AA}" sibTransId="{6E885A38-0431-4209-9D04-8E37FE53B66D}"/>
    <dgm:cxn modelId="{98AFB618-6223-4EFB-A45F-AE0DC954E1C0}" srcId="{FB427337-26E2-4C0D-B4FC-931A89A6B6EA}" destId="{C34D3DD4-AEC6-4123-963A-3C66FC030383}" srcOrd="0" destOrd="0" parTransId="{3BC7C3D1-9B6E-4FE9-B650-7888CA750461}" sibTransId="{2E463931-19F7-4594-B787-D742C8181556}"/>
    <dgm:cxn modelId="{D0F09513-9998-4FB5-84EB-CBDC5D793E3B}" type="presOf" srcId="{F5A41071-8EBA-4D55-B6DC-F567FAB542C5}" destId="{8B1D2AA7-0E2C-40D9-A5FE-426A6D978BEA}" srcOrd="0" destOrd="0" presId="urn:microsoft.com/office/officeart/2011/layout/TabList"/>
    <dgm:cxn modelId="{B6060925-DEEE-418C-B190-DFDD09AD176B}" srcId="{A7A57122-08B1-42E7-A3AB-FB2974A50E69}" destId="{985B644F-5676-41F1-86B0-EA7FCB4C9E44}" srcOrd="0" destOrd="0" parTransId="{CB8D9419-995B-463E-B143-7542DAD53B9F}" sibTransId="{EECBD244-B11D-49DD-B3CC-263826247962}"/>
    <dgm:cxn modelId="{6C012B08-2A7B-461E-8127-FA4A67B3C936}" srcId="{04D7D27A-FC41-466F-B754-DFFFD3E53FAF}" destId="{60D98545-0650-4D96-AE38-55D7E870137A}" srcOrd="0" destOrd="0" parTransId="{CA4A91D8-682B-4CBD-B79A-621CE06954CB}" sibTransId="{3DD9BD5F-7F8A-46E6-9EBD-8FC377792A34}"/>
    <dgm:cxn modelId="{D8EE5F72-99AC-4C45-B7D8-C2338E2707B1}" type="presOf" srcId="{60D98545-0650-4D96-AE38-55D7E870137A}" destId="{48889065-160A-4EB2-896D-176F120F0FF0}" srcOrd="0" destOrd="0" presId="urn:microsoft.com/office/officeart/2011/layout/TabList"/>
    <dgm:cxn modelId="{C104370E-2555-4987-A9E3-E627DD82005E}" type="presOf" srcId="{04D7D27A-FC41-466F-B754-DFFFD3E53FAF}" destId="{AEF0C75F-BE82-4CBB-9F27-9A59C9383EB7}" srcOrd="0" destOrd="0" presId="urn:microsoft.com/office/officeart/2011/layout/TabList"/>
    <dgm:cxn modelId="{4A34C1E7-F3AA-487D-A097-B2BA18462D8D}" type="presOf" srcId="{DE0834EA-6EE8-492F-A5EA-4E423E40347A}" destId="{83B49154-0BDC-4583-BD95-B5FBEC03358A}" srcOrd="0" destOrd="0" presId="urn:microsoft.com/office/officeart/2011/layout/TabList"/>
    <dgm:cxn modelId="{04D0DFB7-C606-438B-A969-3A13D1F2170A}" type="presOf" srcId="{985B644F-5676-41F1-86B0-EA7FCB4C9E44}" destId="{FF621AEB-A59C-474C-95FA-174030AF632B}" srcOrd="0" destOrd="0" presId="urn:microsoft.com/office/officeart/2011/layout/TabList"/>
    <dgm:cxn modelId="{3816CBB9-8A2C-47FD-BCE7-AA8549F470BE}" type="presOf" srcId="{5E17B8AA-8EAF-446F-A566-3E356D7A851B}" destId="{C394E641-E751-4EDC-9D31-158E2030A7D6}" srcOrd="0" destOrd="0" presId="urn:microsoft.com/office/officeart/2011/layout/TabList"/>
    <dgm:cxn modelId="{550815C7-1B5D-4F56-884F-199865AC3D60}" srcId="{5E17B8AA-8EAF-446F-A566-3E356D7A851B}" destId="{F5A41071-8EBA-4D55-B6DC-F567FAB542C5}" srcOrd="0" destOrd="0" parTransId="{0A94CBC5-BB93-4703-B04D-86C4A2B4467E}" sibTransId="{D48E41CB-6C84-4907-9FF0-914D351135AD}"/>
    <dgm:cxn modelId="{90AFE520-6F86-4035-988F-174FC628948C}" type="presOf" srcId="{FB427337-26E2-4C0D-B4FC-931A89A6B6EA}" destId="{9D97D07A-FBDD-4C5A-A2C9-79E64E54CEB6}" srcOrd="0" destOrd="0" presId="urn:microsoft.com/office/officeart/2011/layout/TabList"/>
    <dgm:cxn modelId="{18C124D2-5946-4104-B1F7-2C8405158B66}" type="presOf" srcId="{C34D3DD4-AEC6-4123-963A-3C66FC030383}" destId="{E16CA9DB-4CBE-452A-A48F-14B464B8AC56}" srcOrd="0" destOrd="0" presId="urn:microsoft.com/office/officeart/2011/layout/TabList"/>
    <dgm:cxn modelId="{F1CA8759-92D8-4CF2-A296-5CB2E9357C49}" srcId="{DE0834EA-6EE8-492F-A5EA-4E423E40347A}" destId="{A7A57122-08B1-42E7-A3AB-FB2974A50E69}" srcOrd="0" destOrd="0" parTransId="{D9868118-DF17-440D-A270-2039D061F515}" sibTransId="{DFF7A6C0-E3A2-4DDF-8C8E-A20AED427233}"/>
    <dgm:cxn modelId="{A13E8305-D012-4BC3-89D9-01A5ACE4FC1C}" srcId="{DE0834EA-6EE8-492F-A5EA-4E423E40347A}" destId="{FB427337-26E2-4C0D-B4FC-931A89A6B6EA}" srcOrd="3" destOrd="0" parTransId="{B48AE57E-AFD5-40BE-8135-D5F10BCD52FB}" sibTransId="{3D0C603E-D5AC-4459-8F9F-A7B84516336B}"/>
    <dgm:cxn modelId="{021F4674-A8FF-43BB-A115-A7F019BC5ADA}" type="presOf" srcId="{A7A57122-08B1-42E7-A3AB-FB2974A50E69}" destId="{556FD868-11A1-466A-AB80-07617123CFE5}" srcOrd="0" destOrd="0" presId="urn:microsoft.com/office/officeart/2011/layout/TabList"/>
    <dgm:cxn modelId="{D771F82B-ACB3-4DB1-A92B-3437AFF958CA}" srcId="{DE0834EA-6EE8-492F-A5EA-4E423E40347A}" destId="{04D7D27A-FC41-466F-B754-DFFFD3E53FAF}" srcOrd="1" destOrd="0" parTransId="{17751FB1-FE7E-4097-8BF7-41EBA609E7FB}" sibTransId="{0C3C039C-7BBB-45A9-8C99-F45763C84886}"/>
    <dgm:cxn modelId="{4CB770B1-0740-49F5-AAB2-532F8639B0AF}" type="presParOf" srcId="{83B49154-0BDC-4583-BD95-B5FBEC03358A}" destId="{5BE14324-FB7E-490A-BF5F-346426196E08}" srcOrd="0" destOrd="0" presId="urn:microsoft.com/office/officeart/2011/layout/TabList"/>
    <dgm:cxn modelId="{793A072F-65A1-4001-B580-5D33D5D11D7A}" type="presParOf" srcId="{5BE14324-FB7E-490A-BF5F-346426196E08}" destId="{FF621AEB-A59C-474C-95FA-174030AF632B}" srcOrd="0" destOrd="0" presId="urn:microsoft.com/office/officeart/2011/layout/TabList"/>
    <dgm:cxn modelId="{BE07C8DB-139B-47AE-B143-CC2875E9A3FA}" type="presParOf" srcId="{5BE14324-FB7E-490A-BF5F-346426196E08}" destId="{556FD868-11A1-466A-AB80-07617123CFE5}" srcOrd="1" destOrd="0" presId="urn:microsoft.com/office/officeart/2011/layout/TabList"/>
    <dgm:cxn modelId="{2A1C9038-2FB6-4703-8569-CEF31F289696}" type="presParOf" srcId="{5BE14324-FB7E-490A-BF5F-346426196E08}" destId="{18DB5970-540F-4ABA-9FEE-8326BFF7D4D6}" srcOrd="2" destOrd="0" presId="urn:microsoft.com/office/officeart/2011/layout/TabList"/>
    <dgm:cxn modelId="{8D276A32-3BFF-4384-96FB-7ADC42DE5C8B}" type="presParOf" srcId="{83B49154-0BDC-4583-BD95-B5FBEC03358A}" destId="{4252CA9E-8D72-43BC-A32D-CDE884EF7A0B}" srcOrd="1" destOrd="0" presId="urn:microsoft.com/office/officeart/2011/layout/TabList"/>
    <dgm:cxn modelId="{CEC1ABE4-5588-4340-B930-A77D5D360925}" type="presParOf" srcId="{83B49154-0BDC-4583-BD95-B5FBEC03358A}" destId="{5F277CF3-E717-4F27-9A29-3C63086D533C}" srcOrd="2" destOrd="0" presId="urn:microsoft.com/office/officeart/2011/layout/TabList"/>
    <dgm:cxn modelId="{AC4C6851-9E48-4AAD-8FD1-D302390DEDE2}" type="presParOf" srcId="{5F277CF3-E717-4F27-9A29-3C63086D533C}" destId="{48889065-160A-4EB2-896D-176F120F0FF0}" srcOrd="0" destOrd="0" presId="urn:microsoft.com/office/officeart/2011/layout/TabList"/>
    <dgm:cxn modelId="{568E0A89-2FDE-435C-BC6F-0AA87CFF61A8}" type="presParOf" srcId="{5F277CF3-E717-4F27-9A29-3C63086D533C}" destId="{AEF0C75F-BE82-4CBB-9F27-9A59C9383EB7}" srcOrd="1" destOrd="0" presId="urn:microsoft.com/office/officeart/2011/layout/TabList"/>
    <dgm:cxn modelId="{FC3B2B32-9CD1-4723-B071-81D4F19688FD}" type="presParOf" srcId="{5F277CF3-E717-4F27-9A29-3C63086D533C}" destId="{54EBB567-D626-4C23-9F6A-C12AE20123F6}" srcOrd="2" destOrd="0" presId="urn:microsoft.com/office/officeart/2011/layout/TabList"/>
    <dgm:cxn modelId="{9EFF434D-574E-412B-9C12-314F0C6B6B7F}" type="presParOf" srcId="{83B49154-0BDC-4583-BD95-B5FBEC03358A}" destId="{281569FC-1B6B-442C-9703-55776347C72D}" srcOrd="3" destOrd="0" presId="urn:microsoft.com/office/officeart/2011/layout/TabList"/>
    <dgm:cxn modelId="{1B993581-4AE3-4457-9140-266D498E1B7F}" type="presParOf" srcId="{83B49154-0BDC-4583-BD95-B5FBEC03358A}" destId="{C8BC7832-6330-4896-AECE-0AA4C227919C}" srcOrd="4" destOrd="0" presId="urn:microsoft.com/office/officeart/2011/layout/TabList"/>
    <dgm:cxn modelId="{69A3BDA1-4248-44C8-A131-7CADC241115E}" type="presParOf" srcId="{C8BC7832-6330-4896-AECE-0AA4C227919C}" destId="{8B1D2AA7-0E2C-40D9-A5FE-426A6D978BEA}" srcOrd="0" destOrd="0" presId="urn:microsoft.com/office/officeart/2011/layout/TabList"/>
    <dgm:cxn modelId="{578E70FC-61FF-4594-912A-EF5210571F9F}" type="presParOf" srcId="{C8BC7832-6330-4896-AECE-0AA4C227919C}" destId="{C394E641-E751-4EDC-9D31-158E2030A7D6}" srcOrd="1" destOrd="0" presId="urn:microsoft.com/office/officeart/2011/layout/TabList"/>
    <dgm:cxn modelId="{1D484FAD-FA95-4346-B625-17C5D9E2A95B}" type="presParOf" srcId="{C8BC7832-6330-4896-AECE-0AA4C227919C}" destId="{F6164F17-1A7B-457C-A8D6-95C8F41B31E3}" srcOrd="2" destOrd="0" presId="urn:microsoft.com/office/officeart/2011/layout/TabList"/>
    <dgm:cxn modelId="{BBA8E921-2CE4-401F-AD1B-74D2DFFCCBF2}" type="presParOf" srcId="{83B49154-0BDC-4583-BD95-B5FBEC03358A}" destId="{254E59E5-43F4-460E-B7AD-4B69ED7BC89B}" srcOrd="5" destOrd="0" presId="urn:microsoft.com/office/officeart/2011/layout/TabList"/>
    <dgm:cxn modelId="{196A2A78-B2A0-4459-A47D-AA169DF64E47}" type="presParOf" srcId="{83B49154-0BDC-4583-BD95-B5FBEC03358A}" destId="{A465A135-B3AC-44A2-9BE5-00F33893C908}" srcOrd="6" destOrd="0" presId="urn:microsoft.com/office/officeart/2011/layout/TabList"/>
    <dgm:cxn modelId="{03A14615-4601-4776-9665-E4FF773F1E65}" type="presParOf" srcId="{A465A135-B3AC-44A2-9BE5-00F33893C908}" destId="{E16CA9DB-4CBE-452A-A48F-14B464B8AC56}" srcOrd="0" destOrd="0" presId="urn:microsoft.com/office/officeart/2011/layout/TabList"/>
    <dgm:cxn modelId="{B4C34DF1-9FAB-4863-B5CF-B4B61BBCC315}" type="presParOf" srcId="{A465A135-B3AC-44A2-9BE5-00F33893C908}" destId="{9D97D07A-FBDD-4C5A-A2C9-79E64E54CEB6}" srcOrd="1" destOrd="0" presId="urn:microsoft.com/office/officeart/2011/layout/TabList"/>
    <dgm:cxn modelId="{312EA3D0-50F0-4A1C-954D-429F7538E9F3}" type="presParOf" srcId="{A465A135-B3AC-44A2-9BE5-00F33893C908}" destId="{6D283263-22C9-4992-9AD8-00C9CD0FF77C}" srcOrd="2" destOrd="0" presId="urn:microsoft.com/office/officeart/2011/layout/Tab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0EE3D-1BDB-4A55-9A41-86CC255E57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997468-F0AB-459F-93D7-475C245B7E5C}">
      <dgm:prSet phldrT="[Text]"/>
      <dgm:spPr/>
      <dgm:t>
        <a:bodyPr/>
        <a:lstStyle/>
        <a:p>
          <a:r>
            <a:rPr lang="en-US" dirty="0" smtClean="0"/>
            <a:t>Utilization of Direct to Phase II Authority</a:t>
          </a:r>
          <a:endParaRPr lang="en-US" dirty="0"/>
        </a:p>
      </dgm:t>
    </dgm:pt>
    <dgm:pt modelId="{E7A49F18-1032-473C-9B4C-7394C604B57E}" type="parTrans" cxnId="{0948328D-F2CC-474C-A2D2-BE4A77929BFB}">
      <dgm:prSet/>
      <dgm:spPr/>
      <dgm:t>
        <a:bodyPr/>
        <a:lstStyle/>
        <a:p>
          <a:endParaRPr lang="en-US"/>
        </a:p>
      </dgm:t>
    </dgm:pt>
    <dgm:pt modelId="{4F874EA8-C0D2-4E25-B547-A9174049D16A}" type="sibTrans" cxnId="{0948328D-F2CC-474C-A2D2-BE4A77929BFB}">
      <dgm:prSet/>
      <dgm:spPr/>
      <dgm:t>
        <a:bodyPr/>
        <a:lstStyle/>
        <a:p>
          <a:endParaRPr lang="en-US"/>
        </a:p>
      </dgm:t>
    </dgm:pt>
    <dgm:pt modelId="{8EF93DEA-4D78-4014-A7BD-D00396C50B59}">
      <dgm:prSet phldrT="[Text]"/>
      <dgm:spPr/>
      <dgm:t>
        <a:bodyPr/>
        <a:lstStyle/>
        <a:p>
          <a:r>
            <a:rPr lang="en-US" dirty="0" smtClean="0"/>
            <a:t>Implementation of year long DARPA BAA; Topics released in “Just in Time” basis </a:t>
          </a:r>
          <a:endParaRPr lang="en-US" dirty="0"/>
        </a:p>
      </dgm:t>
    </dgm:pt>
    <dgm:pt modelId="{55196AC2-628C-4F7F-B20A-6F87CA8B0918}" type="parTrans" cxnId="{E550F03C-E743-40ED-9A19-2237366F8E7D}">
      <dgm:prSet/>
      <dgm:spPr/>
      <dgm:t>
        <a:bodyPr/>
        <a:lstStyle/>
        <a:p>
          <a:endParaRPr lang="en-US"/>
        </a:p>
      </dgm:t>
    </dgm:pt>
    <dgm:pt modelId="{DC612277-B905-4ADF-8D4A-ED8EA3A4277C}" type="sibTrans" cxnId="{E550F03C-E743-40ED-9A19-2237366F8E7D}">
      <dgm:prSet/>
      <dgm:spPr/>
      <dgm:t>
        <a:bodyPr/>
        <a:lstStyle/>
        <a:p>
          <a:endParaRPr lang="en-US"/>
        </a:p>
      </dgm:t>
    </dgm:pt>
    <dgm:pt modelId="{614B25B0-3BDC-4A60-9521-EA632D3DF62E}">
      <dgm:prSet phldrT="[Text]"/>
      <dgm:spPr/>
      <dgm:t>
        <a:bodyPr/>
        <a:lstStyle/>
        <a:p>
          <a:r>
            <a:rPr lang="en-US" dirty="0" smtClean="0"/>
            <a:t>Greater emphasis on Cross Agency Awards, aka Adoptions</a:t>
          </a:r>
          <a:endParaRPr lang="en-US" dirty="0"/>
        </a:p>
      </dgm:t>
    </dgm:pt>
    <dgm:pt modelId="{54C11175-548B-485C-AD2F-4B2FFD722006}" type="parTrans" cxnId="{D6918F1B-E3F9-4944-9ECB-FCCEB006674A}">
      <dgm:prSet/>
      <dgm:spPr/>
      <dgm:t>
        <a:bodyPr/>
        <a:lstStyle/>
        <a:p>
          <a:endParaRPr lang="en-US"/>
        </a:p>
      </dgm:t>
    </dgm:pt>
    <dgm:pt modelId="{EDA39EF3-2EDC-47E4-907C-2CC5D4E4DC72}" type="sibTrans" cxnId="{D6918F1B-E3F9-4944-9ECB-FCCEB006674A}">
      <dgm:prSet/>
      <dgm:spPr/>
      <dgm:t>
        <a:bodyPr/>
        <a:lstStyle/>
        <a:p>
          <a:endParaRPr lang="en-US"/>
        </a:p>
      </dgm:t>
    </dgm:pt>
    <dgm:pt modelId="{138CE6B4-16C0-42C9-A530-0669A167E882}">
      <dgm:prSet phldrT="[Text]"/>
      <dgm:spPr/>
      <dgm:t>
        <a:bodyPr/>
        <a:lstStyle/>
        <a:p>
          <a:r>
            <a:rPr lang="en-US" dirty="0" smtClean="0"/>
            <a:t>Utilization of raised award ceilings for Phase I and Phase II Awards</a:t>
          </a:r>
          <a:endParaRPr lang="en-US" dirty="0"/>
        </a:p>
      </dgm:t>
    </dgm:pt>
    <dgm:pt modelId="{69A65E3E-8069-41F1-AE8A-86520C3EB3A5}" type="parTrans" cxnId="{FE337331-9163-40BD-B156-1748E9F95F44}">
      <dgm:prSet/>
      <dgm:spPr/>
      <dgm:t>
        <a:bodyPr/>
        <a:lstStyle/>
        <a:p>
          <a:endParaRPr lang="en-US"/>
        </a:p>
      </dgm:t>
    </dgm:pt>
    <dgm:pt modelId="{2BF4CFA7-6FB1-432D-A49B-BA43C8B4BD02}" type="sibTrans" cxnId="{FE337331-9163-40BD-B156-1748E9F95F44}">
      <dgm:prSet/>
      <dgm:spPr/>
      <dgm:t>
        <a:bodyPr/>
        <a:lstStyle/>
        <a:p>
          <a:endParaRPr lang="en-US"/>
        </a:p>
      </dgm:t>
    </dgm:pt>
    <dgm:pt modelId="{99CC2589-47A4-4E76-ADF1-17D7B2D63E20}">
      <dgm:prSet phldrT="[Text]"/>
      <dgm:spPr/>
      <dgm:t>
        <a:bodyPr/>
        <a:lstStyle/>
        <a:p>
          <a:r>
            <a:rPr lang="en-US" dirty="0" smtClean="0"/>
            <a:t>Elimination of Phase I Options; Option work is now included as part of the Phase I award</a:t>
          </a:r>
          <a:endParaRPr lang="en-US" dirty="0"/>
        </a:p>
      </dgm:t>
    </dgm:pt>
    <dgm:pt modelId="{D7AA0B83-D39C-45E6-9161-C967FE892963}" type="parTrans" cxnId="{09E07BD3-1162-4CFF-AAF7-28F916E924C5}">
      <dgm:prSet/>
      <dgm:spPr/>
      <dgm:t>
        <a:bodyPr/>
        <a:lstStyle/>
        <a:p>
          <a:endParaRPr lang="en-US"/>
        </a:p>
      </dgm:t>
    </dgm:pt>
    <dgm:pt modelId="{5B91F5ED-FD60-4886-A3DF-358485B8345C}" type="sibTrans" cxnId="{09E07BD3-1162-4CFF-AAF7-28F916E924C5}">
      <dgm:prSet/>
      <dgm:spPr/>
      <dgm:t>
        <a:bodyPr/>
        <a:lstStyle/>
        <a:p>
          <a:endParaRPr lang="en-US"/>
        </a:p>
      </dgm:t>
    </dgm:pt>
    <dgm:pt modelId="{9C3BDDFE-3571-4C2E-8AD9-4EEF604B9BCB}" type="pres">
      <dgm:prSet presAssocID="{1740EE3D-1BDB-4A55-9A41-86CC255E57F5}" presName="diagram" presStyleCnt="0">
        <dgm:presLayoutVars>
          <dgm:dir/>
          <dgm:resizeHandles val="exact"/>
        </dgm:presLayoutVars>
      </dgm:prSet>
      <dgm:spPr/>
      <dgm:t>
        <a:bodyPr/>
        <a:lstStyle/>
        <a:p>
          <a:endParaRPr lang="en-US"/>
        </a:p>
      </dgm:t>
    </dgm:pt>
    <dgm:pt modelId="{F24DB57C-2B3C-4F50-B123-56E9680BFF0C}" type="pres">
      <dgm:prSet presAssocID="{50997468-F0AB-459F-93D7-475C245B7E5C}" presName="node" presStyleLbl="node1" presStyleIdx="0" presStyleCnt="5">
        <dgm:presLayoutVars>
          <dgm:bulletEnabled val="1"/>
        </dgm:presLayoutVars>
      </dgm:prSet>
      <dgm:spPr/>
      <dgm:t>
        <a:bodyPr/>
        <a:lstStyle/>
        <a:p>
          <a:endParaRPr lang="en-US"/>
        </a:p>
      </dgm:t>
    </dgm:pt>
    <dgm:pt modelId="{35B2CADD-D4E1-4617-BE13-DCF1DE389EE5}" type="pres">
      <dgm:prSet presAssocID="{4F874EA8-C0D2-4E25-B547-A9174049D16A}" presName="sibTrans" presStyleCnt="0"/>
      <dgm:spPr/>
    </dgm:pt>
    <dgm:pt modelId="{50D5D894-63B8-4878-9673-456259DF0255}" type="pres">
      <dgm:prSet presAssocID="{8EF93DEA-4D78-4014-A7BD-D00396C50B59}" presName="node" presStyleLbl="node1" presStyleIdx="1" presStyleCnt="5">
        <dgm:presLayoutVars>
          <dgm:bulletEnabled val="1"/>
        </dgm:presLayoutVars>
      </dgm:prSet>
      <dgm:spPr/>
      <dgm:t>
        <a:bodyPr/>
        <a:lstStyle/>
        <a:p>
          <a:endParaRPr lang="en-US"/>
        </a:p>
      </dgm:t>
    </dgm:pt>
    <dgm:pt modelId="{4754D9AC-587F-4183-AA9E-B685B86BEF8A}" type="pres">
      <dgm:prSet presAssocID="{DC612277-B905-4ADF-8D4A-ED8EA3A4277C}" presName="sibTrans" presStyleCnt="0"/>
      <dgm:spPr/>
    </dgm:pt>
    <dgm:pt modelId="{D3ED4D26-F5CA-4816-A02D-1D1A76C4143E}" type="pres">
      <dgm:prSet presAssocID="{614B25B0-3BDC-4A60-9521-EA632D3DF62E}" presName="node" presStyleLbl="node1" presStyleIdx="2" presStyleCnt="5">
        <dgm:presLayoutVars>
          <dgm:bulletEnabled val="1"/>
        </dgm:presLayoutVars>
      </dgm:prSet>
      <dgm:spPr/>
      <dgm:t>
        <a:bodyPr/>
        <a:lstStyle/>
        <a:p>
          <a:endParaRPr lang="en-US"/>
        </a:p>
      </dgm:t>
    </dgm:pt>
    <dgm:pt modelId="{CB18890F-81DF-4E32-B950-180785CC112E}" type="pres">
      <dgm:prSet presAssocID="{EDA39EF3-2EDC-47E4-907C-2CC5D4E4DC72}" presName="sibTrans" presStyleCnt="0"/>
      <dgm:spPr/>
    </dgm:pt>
    <dgm:pt modelId="{90B596E8-596D-4A6E-8E9F-2CF1AC2915AA}" type="pres">
      <dgm:prSet presAssocID="{138CE6B4-16C0-42C9-A530-0669A167E882}" presName="node" presStyleLbl="node1" presStyleIdx="3" presStyleCnt="5" custLinFactNeighborX="319" custLinFactNeighborY="3715">
        <dgm:presLayoutVars>
          <dgm:bulletEnabled val="1"/>
        </dgm:presLayoutVars>
      </dgm:prSet>
      <dgm:spPr/>
      <dgm:t>
        <a:bodyPr/>
        <a:lstStyle/>
        <a:p>
          <a:endParaRPr lang="en-US"/>
        </a:p>
      </dgm:t>
    </dgm:pt>
    <dgm:pt modelId="{EF869DBC-7C05-4E25-8854-A1EB2338B0FD}" type="pres">
      <dgm:prSet presAssocID="{2BF4CFA7-6FB1-432D-A49B-BA43C8B4BD02}" presName="sibTrans" presStyleCnt="0"/>
      <dgm:spPr/>
    </dgm:pt>
    <dgm:pt modelId="{918C273B-9B8A-4356-913D-F03BD12DD3E4}" type="pres">
      <dgm:prSet presAssocID="{99CC2589-47A4-4E76-ADF1-17D7B2D63E20}" presName="node" presStyleLbl="node1" presStyleIdx="4" presStyleCnt="5">
        <dgm:presLayoutVars>
          <dgm:bulletEnabled val="1"/>
        </dgm:presLayoutVars>
      </dgm:prSet>
      <dgm:spPr/>
      <dgm:t>
        <a:bodyPr/>
        <a:lstStyle/>
        <a:p>
          <a:endParaRPr lang="en-US"/>
        </a:p>
      </dgm:t>
    </dgm:pt>
  </dgm:ptLst>
  <dgm:cxnLst>
    <dgm:cxn modelId="{BD5E9590-E2E6-41D3-B579-1E70B8BD784F}" type="presOf" srcId="{614B25B0-3BDC-4A60-9521-EA632D3DF62E}" destId="{D3ED4D26-F5CA-4816-A02D-1D1A76C4143E}" srcOrd="0" destOrd="0" presId="urn:microsoft.com/office/officeart/2005/8/layout/default"/>
    <dgm:cxn modelId="{E550F03C-E743-40ED-9A19-2237366F8E7D}" srcId="{1740EE3D-1BDB-4A55-9A41-86CC255E57F5}" destId="{8EF93DEA-4D78-4014-A7BD-D00396C50B59}" srcOrd="1" destOrd="0" parTransId="{55196AC2-628C-4F7F-B20A-6F87CA8B0918}" sibTransId="{DC612277-B905-4ADF-8D4A-ED8EA3A4277C}"/>
    <dgm:cxn modelId="{CF559B53-730C-44C7-8C33-8A9EF81F10EA}" type="presOf" srcId="{99CC2589-47A4-4E76-ADF1-17D7B2D63E20}" destId="{918C273B-9B8A-4356-913D-F03BD12DD3E4}" srcOrd="0" destOrd="0" presId="urn:microsoft.com/office/officeart/2005/8/layout/default"/>
    <dgm:cxn modelId="{613C0D0C-62CC-4424-AD8C-2847F2055603}" type="presOf" srcId="{138CE6B4-16C0-42C9-A530-0669A167E882}" destId="{90B596E8-596D-4A6E-8E9F-2CF1AC2915AA}" srcOrd="0" destOrd="0" presId="urn:microsoft.com/office/officeart/2005/8/layout/default"/>
    <dgm:cxn modelId="{FE337331-9163-40BD-B156-1748E9F95F44}" srcId="{1740EE3D-1BDB-4A55-9A41-86CC255E57F5}" destId="{138CE6B4-16C0-42C9-A530-0669A167E882}" srcOrd="3" destOrd="0" parTransId="{69A65E3E-8069-41F1-AE8A-86520C3EB3A5}" sibTransId="{2BF4CFA7-6FB1-432D-A49B-BA43C8B4BD02}"/>
    <dgm:cxn modelId="{09E07BD3-1162-4CFF-AAF7-28F916E924C5}" srcId="{1740EE3D-1BDB-4A55-9A41-86CC255E57F5}" destId="{99CC2589-47A4-4E76-ADF1-17D7B2D63E20}" srcOrd="4" destOrd="0" parTransId="{D7AA0B83-D39C-45E6-9161-C967FE892963}" sibTransId="{5B91F5ED-FD60-4886-A3DF-358485B8345C}"/>
    <dgm:cxn modelId="{CFCFCD35-214A-4FD0-9EA8-0D63CF50549D}" type="presOf" srcId="{1740EE3D-1BDB-4A55-9A41-86CC255E57F5}" destId="{9C3BDDFE-3571-4C2E-8AD9-4EEF604B9BCB}" srcOrd="0" destOrd="0" presId="urn:microsoft.com/office/officeart/2005/8/layout/default"/>
    <dgm:cxn modelId="{D6918F1B-E3F9-4944-9ECB-FCCEB006674A}" srcId="{1740EE3D-1BDB-4A55-9A41-86CC255E57F5}" destId="{614B25B0-3BDC-4A60-9521-EA632D3DF62E}" srcOrd="2" destOrd="0" parTransId="{54C11175-548B-485C-AD2F-4B2FFD722006}" sibTransId="{EDA39EF3-2EDC-47E4-907C-2CC5D4E4DC72}"/>
    <dgm:cxn modelId="{B5FC0AF1-B114-4E49-88AA-CBEE342B58FC}" type="presOf" srcId="{50997468-F0AB-459F-93D7-475C245B7E5C}" destId="{F24DB57C-2B3C-4F50-B123-56E9680BFF0C}" srcOrd="0" destOrd="0" presId="urn:microsoft.com/office/officeart/2005/8/layout/default"/>
    <dgm:cxn modelId="{0AE532CF-FF72-426B-95B0-12DB6DE797CE}" type="presOf" srcId="{8EF93DEA-4D78-4014-A7BD-D00396C50B59}" destId="{50D5D894-63B8-4878-9673-456259DF0255}" srcOrd="0" destOrd="0" presId="urn:microsoft.com/office/officeart/2005/8/layout/default"/>
    <dgm:cxn modelId="{0948328D-F2CC-474C-A2D2-BE4A77929BFB}" srcId="{1740EE3D-1BDB-4A55-9A41-86CC255E57F5}" destId="{50997468-F0AB-459F-93D7-475C245B7E5C}" srcOrd="0" destOrd="0" parTransId="{E7A49F18-1032-473C-9B4C-7394C604B57E}" sibTransId="{4F874EA8-C0D2-4E25-B547-A9174049D16A}"/>
    <dgm:cxn modelId="{23E5F7C8-E99E-4393-8802-6FDDCBC9A23B}" type="presParOf" srcId="{9C3BDDFE-3571-4C2E-8AD9-4EEF604B9BCB}" destId="{F24DB57C-2B3C-4F50-B123-56E9680BFF0C}" srcOrd="0" destOrd="0" presId="urn:microsoft.com/office/officeart/2005/8/layout/default"/>
    <dgm:cxn modelId="{5D8A52DF-F78B-4AFD-8749-E04E1EE08FCE}" type="presParOf" srcId="{9C3BDDFE-3571-4C2E-8AD9-4EEF604B9BCB}" destId="{35B2CADD-D4E1-4617-BE13-DCF1DE389EE5}" srcOrd="1" destOrd="0" presId="urn:microsoft.com/office/officeart/2005/8/layout/default"/>
    <dgm:cxn modelId="{D7C958E0-23AF-4F69-B19E-87A4A43A29D6}" type="presParOf" srcId="{9C3BDDFE-3571-4C2E-8AD9-4EEF604B9BCB}" destId="{50D5D894-63B8-4878-9673-456259DF0255}" srcOrd="2" destOrd="0" presId="urn:microsoft.com/office/officeart/2005/8/layout/default"/>
    <dgm:cxn modelId="{8F0D8DB7-3D8A-47DF-B675-0FEC558D7A16}" type="presParOf" srcId="{9C3BDDFE-3571-4C2E-8AD9-4EEF604B9BCB}" destId="{4754D9AC-587F-4183-AA9E-B685B86BEF8A}" srcOrd="3" destOrd="0" presId="urn:microsoft.com/office/officeart/2005/8/layout/default"/>
    <dgm:cxn modelId="{BBA6F71A-C89E-4039-8728-3AB114AAC06C}" type="presParOf" srcId="{9C3BDDFE-3571-4C2E-8AD9-4EEF604B9BCB}" destId="{D3ED4D26-F5CA-4816-A02D-1D1A76C4143E}" srcOrd="4" destOrd="0" presId="urn:microsoft.com/office/officeart/2005/8/layout/default"/>
    <dgm:cxn modelId="{E5A07254-A121-4D06-847F-3C5D2927C1D4}" type="presParOf" srcId="{9C3BDDFE-3571-4C2E-8AD9-4EEF604B9BCB}" destId="{CB18890F-81DF-4E32-B950-180785CC112E}" srcOrd="5" destOrd="0" presId="urn:microsoft.com/office/officeart/2005/8/layout/default"/>
    <dgm:cxn modelId="{01E40884-0A78-4C14-A6AC-E8684A7F7983}" type="presParOf" srcId="{9C3BDDFE-3571-4C2E-8AD9-4EEF604B9BCB}" destId="{90B596E8-596D-4A6E-8E9F-2CF1AC2915AA}" srcOrd="6" destOrd="0" presId="urn:microsoft.com/office/officeart/2005/8/layout/default"/>
    <dgm:cxn modelId="{1B0D646C-5182-406A-AC68-555DD2C0F88A}" type="presParOf" srcId="{9C3BDDFE-3571-4C2E-8AD9-4EEF604B9BCB}" destId="{EF869DBC-7C05-4E25-8854-A1EB2338B0FD}" srcOrd="7" destOrd="0" presId="urn:microsoft.com/office/officeart/2005/8/layout/default"/>
    <dgm:cxn modelId="{8C3B6EAA-3430-4F0B-B9BB-6CBC265AEE3D}" type="presParOf" srcId="{9C3BDDFE-3571-4C2E-8AD9-4EEF604B9BCB}" destId="{918C273B-9B8A-4356-913D-F03BD12DD3E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87850-06ED-4ACE-9563-749D1B0FCD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D64E5F-EEA6-477C-A3C5-C2961D90F000}">
      <dgm:prSet phldrT="[Text]"/>
      <dgm:spPr/>
      <dgm:t>
        <a:bodyPr/>
        <a:lstStyle/>
        <a:p>
          <a:r>
            <a:rPr lang="en-US" dirty="0" smtClean="0"/>
            <a:t>Contracting</a:t>
          </a:r>
          <a:endParaRPr lang="en-US" dirty="0"/>
        </a:p>
      </dgm:t>
    </dgm:pt>
    <dgm:pt modelId="{7EC7386C-85F7-4036-A24A-3D9411A77B20}" type="parTrans" cxnId="{D3273002-3741-4EAE-BC79-D53ED5E17910}">
      <dgm:prSet/>
      <dgm:spPr/>
      <dgm:t>
        <a:bodyPr/>
        <a:lstStyle/>
        <a:p>
          <a:endParaRPr lang="en-US"/>
        </a:p>
      </dgm:t>
    </dgm:pt>
    <dgm:pt modelId="{4BD1D795-6F3F-42EB-AE05-8BD5EE2B207C}" type="sibTrans" cxnId="{D3273002-3741-4EAE-BC79-D53ED5E17910}">
      <dgm:prSet/>
      <dgm:spPr/>
      <dgm:t>
        <a:bodyPr/>
        <a:lstStyle/>
        <a:p>
          <a:endParaRPr lang="en-US"/>
        </a:p>
      </dgm:t>
    </dgm:pt>
    <dgm:pt modelId="{F12BB6BB-D2D0-41D6-9713-9A4CB73A81A5}">
      <dgm:prSet phldrT="[Text]"/>
      <dgm:spPr/>
      <dgm:t>
        <a:bodyPr/>
        <a:lstStyle/>
        <a:p>
          <a:r>
            <a:rPr lang="en-US" dirty="0" smtClean="0"/>
            <a:t>DARPA is in the process of moving 50% of all contracting to DARPA Contract Management Office (CMO) to decrease time to award </a:t>
          </a:r>
          <a:endParaRPr lang="en-US" dirty="0"/>
        </a:p>
      </dgm:t>
    </dgm:pt>
    <dgm:pt modelId="{C05A5556-A274-4AE6-ACB2-79D2F5F90AE1}" type="parTrans" cxnId="{559C29CE-8A21-48B6-9DDE-DA50EC086ED6}">
      <dgm:prSet/>
      <dgm:spPr/>
      <dgm:t>
        <a:bodyPr/>
        <a:lstStyle/>
        <a:p>
          <a:endParaRPr lang="en-US"/>
        </a:p>
      </dgm:t>
    </dgm:pt>
    <dgm:pt modelId="{E2A76DB0-1A74-42D8-8E12-CA7CDB98E84C}" type="sibTrans" cxnId="{559C29CE-8A21-48B6-9DDE-DA50EC086ED6}">
      <dgm:prSet/>
      <dgm:spPr/>
      <dgm:t>
        <a:bodyPr/>
        <a:lstStyle/>
        <a:p>
          <a:endParaRPr lang="en-US"/>
        </a:p>
      </dgm:t>
    </dgm:pt>
    <dgm:pt modelId="{F8C0AE9E-D2B9-4593-A31F-0CC80A6A74E7}">
      <dgm:prSet phldrT="[Text]"/>
      <dgm:spPr/>
      <dgm:t>
        <a:bodyPr/>
        <a:lstStyle/>
        <a:p>
          <a:r>
            <a:rPr lang="en-US" dirty="0" smtClean="0"/>
            <a:t>Timing of BAA Release</a:t>
          </a:r>
          <a:endParaRPr lang="en-US" dirty="0"/>
        </a:p>
      </dgm:t>
    </dgm:pt>
    <dgm:pt modelId="{BB620921-9A70-40C0-8751-F804848E1ABB}" type="parTrans" cxnId="{5DB4FC65-F30E-45B9-96B8-102DBD066251}">
      <dgm:prSet/>
      <dgm:spPr/>
      <dgm:t>
        <a:bodyPr/>
        <a:lstStyle/>
        <a:p>
          <a:endParaRPr lang="en-US"/>
        </a:p>
      </dgm:t>
    </dgm:pt>
    <dgm:pt modelId="{835C6B4A-4A6D-48EB-9D51-EBE06C580011}" type="sibTrans" cxnId="{5DB4FC65-F30E-45B9-96B8-102DBD066251}">
      <dgm:prSet/>
      <dgm:spPr/>
      <dgm:t>
        <a:bodyPr/>
        <a:lstStyle/>
        <a:p>
          <a:endParaRPr lang="en-US"/>
        </a:p>
      </dgm:t>
    </dgm:pt>
    <dgm:pt modelId="{2D4D6CD0-108D-44B0-8FA7-D6B9B7B08875}">
      <dgm:prSet phldrT="[Text]"/>
      <dgm:spPr/>
      <dgm:t>
        <a:bodyPr/>
        <a:lstStyle/>
        <a:p>
          <a:r>
            <a:rPr lang="en-US" dirty="0" smtClean="0"/>
            <a:t>DARPA Plans to release overarching SBIR/STTR earlier in the CY to maximize topic release</a:t>
          </a:r>
          <a:endParaRPr lang="en-US" dirty="0"/>
        </a:p>
      </dgm:t>
    </dgm:pt>
    <dgm:pt modelId="{5A5EB8A9-B1AA-4B90-9767-C08292F5C4B5}" type="parTrans" cxnId="{B70AC65B-D678-44D7-A90A-60C87DDEA214}">
      <dgm:prSet/>
      <dgm:spPr/>
      <dgm:t>
        <a:bodyPr/>
        <a:lstStyle/>
        <a:p>
          <a:endParaRPr lang="en-US"/>
        </a:p>
      </dgm:t>
    </dgm:pt>
    <dgm:pt modelId="{22C15E6D-D38A-456A-8DFF-9532BEEBAE82}" type="sibTrans" cxnId="{B70AC65B-D678-44D7-A90A-60C87DDEA214}">
      <dgm:prSet/>
      <dgm:spPr/>
      <dgm:t>
        <a:bodyPr/>
        <a:lstStyle/>
        <a:p>
          <a:endParaRPr lang="en-US"/>
        </a:p>
      </dgm:t>
    </dgm:pt>
    <dgm:pt modelId="{CDCCADCA-1105-41BE-A650-D8B165AB608B}" type="pres">
      <dgm:prSet presAssocID="{AB587850-06ED-4ACE-9563-749D1B0FCD78}" presName="linear" presStyleCnt="0">
        <dgm:presLayoutVars>
          <dgm:animLvl val="lvl"/>
          <dgm:resizeHandles val="exact"/>
        </dgm:presLayoutVars>
      </dgm:prSet>
      <dgm:spPr/>
      <dgm:t>
        <a:bodyPr/>
        <a:lstStyle/>
        <a:p>
          <a:endParaRPr lang="en-US"/>
        </a:p>
      </dgm:t>
    </dgm:pt>
    <dgm:pt modelId="{0D61C9FC-34B6-4BD8-9B92-EC78CFEC33AB}" type="pres">
      <dgm:prSet presAssocID="{ABD64E5F-EEA6-477C-A3C5-C2961D90F000}" presName="parentText" presStyleLbl="node1" presStyleIdx="0" presStyleCnt="2">
        <dgm:presLayoutVars>
          <dgm:chMax val="0"/>
          <dgm:bulletEnabled val="1"/>
        </dgm:presLayoutVars>
      </dgm:prSet>
      <dgm:spPr/>
      <dgm:t>
        <a:bodyPr/>
        <a:lstStyle/>
        <a:p>
          <a:endParaRPr lang="en-US"/>
        </a:p>
      </dgm:t>
    </dgm:pt>
    <dgm:pt modelId="{E6685CC6-F1E2-4AD1-B5A3-B02A066EFEFA}" type="pres">
      <dgm:prSet presAssocID="{ABD64E5F-EEA6-477C-A3C5-C2961D90F000}" presName="childText" presStyleLbl="revTx" presStyleIdx="0" presStyleCnt="2">
        <dgm:presLayoutVars>
          <dgm:bulletEnabled val="1"/>
        </dgm:presLayoutVars>
      </dgm:prSet>
      <dgm:spPr/>
      <dgm:t>
        <a:bodyPr/>
        <a:lstStyle/>
        <a:p>
          <a:endParaRPr lang="en-US"/>
        </a:p>
      </dgm:t>
    </dgm:pt>
    <dgm:pt modelId="{88E775FF-E1D2-4ED2-8F31-D021FEB6AA3C}" type="pres">
      <dgm:prSet presAssocID="{F8C0AE9E-D2B9-4593-A31F-0CC80A6A74E7}" presName="parentText" presStyleLbl="node1" presStyleIdx="1" presStyleCnt="2">
        <dgm:presLayoutVars>
          <dgm:chMax val="0"/>
          <dgm:bulletEnabled val="1"/>
        </dgm:presLayoutVars>
      </dgm:prSet>
      <dgm:spPr/>
      <dgm:t>
        <a:bodyPr/>
        <a:lstStyle/>
        <a:p>
          <a:endParaRPr lang="en-US"/>
        </a:p>
      </dgm:t>
    </dgm:pt>
    <dgm:pt modelId="{35FB78F9-B0D7-443A-9E91-B0AB9CC4CBA5}" type="pres">
      <dgm:prSet presAssocID="{F8C0AE9E-D2B9-4593-A31F-0CC80A6A74E7}" presName="childText" presStyleLbl="revTx" presStyleIdx="1" presStyleCnt="2">
        <dgm:presLayoutVars>
          <dgm:bulletEnabled val="1"/>
        </dgm:presLayoutVars>
      </dgm:prSet>
      <dgm:spPr/>
      <dgm:t>
        <a:bodyPr/>
        <a:lstStyle/>
        <a:p>
          <a:endParaRPr lang="en-US"/>
        </a:p>
      </dgm:t>
    </dgm:pt>
  </dgm:ptLst>
  <dgm:cxnLst>
    <dgm:cxn modelId="{559C29CE-8A21-48B6-9DDE-DA50EC086ED6}" srcId="{ABD64E5F-EEA6-477C-A3C5-C2961D90F000}" destId="{F12BB6BB-D2D0-41D6-9713-9A4CB73A81A5}" srcOrd="0" destOrd="0" parTransId="{C05A5556-A274-4AE6-ACB2-79D2F5F90AE1}" sibTransId="{E2A76DB0-1A74-42D8-8E12-CA7CDB98E84C}"/>
    <dgm:cxn modelId="{5DB4FC65-F30E-45B9-96B8-102DBD066251}" srcId="{AB587850-06ED-4ACE-9563-749D1B0FCD78}" destId="{F8C0AE9E-D2B9-4593-A31F-0CC80A6A74E7}" srcOrd="1" destOrd="0" parTransId="{BB620921-9A70-40C0-8751-F804848E1ABB}" sibTransId="{835C6B4A-4A6D-48EB-9D51-EBE06C580011}"/>
    <dgm:cxn modelId="{7D32335C-EC46-4B3B-B6E5-25BCDEB9C916}" type="presOf" srcId="{F8C0AE9E-D2B9-4593-A31F-0CC80A6A74E7}" destId="{88E775FF-E1D2-4ED2-8F31-D021FEB6AA3C}" srcOrd="0" destOrd="0" presId="urn:microsoft.com/office/officeart/2005/8/layout/vList2"/>
    <dgm:cxn modelId="{99A800B9-2A17-40F5-A4E2-00512D098405}" type="presOf" srcId="{ABD64E5F-EEA6-477C-A3C5-C2961D90F000}" destId="{0D61C9FC-34B6-4BD8-9B92-EC78CFEC33AB}" srcOrd="0" destOrd="0" presId="urn:microsoft.com/office/officeart/2005/8/layout/vList2"/>
    <dgm:cxn modelId="{6A06F120-6167-4384-86D1-7B4E5A3BD141}" type="presOf" srcId="{2D4D6CD0-108D-44B0-8FA7-D6B9B7B08875}" destId="{35FB78F9-B0D7-443A-9E91-B0AB9CC4CBA5}" srcOrd="0" destOrd="0" presId="urn:microsoft.com/office/officeart/2005/8/layout/vList2"/>
    <dgm:cxn modelId="{B70AC65B-D678-44D7-A90A-60C87DDEA214}" srcId="{F8C0AE9E-D2B9-4593-A31F-0CC80A6A74E7}" destId="{2D4D6CD0-108D-44B0-8FA7-D6B9B7B08875}" srcOrd="0" destOrd="0" parTransId="{5A5EB8A9-B1AA-4B90-9767-C08292F5C4B5}" sibTransId="{22C15E6D-D38A-456A-8DFF-9532BEEBAE82}"/>
    <dgm:cxn modelId="{E7422332-AE63-4118-B98C-CFA149372A38}" type="presOf" srcId="{F12BB6BB-D2D0-41D6-9713-9A4CB73A81A5}" destId="{E6685CC6-F1E2-4AD1-B5A3-B02A066EFEFA}" srcOrd="0" destOrd="0" presId="urn:microsoft.com/office/officeart/2005/8/layout/vList2"/>
    <dgm:cxn modelId="{D3273002-3741-4EAE-BC79-D53ED5E17910}" srcId="{AB587850-06ED-4ACE-9563-749D1B0FCD78}" destId="{ABD64E5F-EEA6-477C-A3C5-C2961D90F000}" srcOrd="0" destOrd="0" parTransId="{7EC7386C-85F7-4036-A24A-3D9411A77B20}" sibTransId="{4BD1D795-6F3F-42EB-AE05-8BD5EE2B207C}"/>
    <dgm:cxn modelId="{363B4E5F-6BCB-4DA5-86E5-CF1A8B238035}" type="presOf" srcId="{AB587850-06ED-4ACE-9563-749D1B0FCD78}" destId="{CDCCADCA-1105-41BE-A650-D8B165AB608B}" srcOrd="0" destOrd="0" presId="urn:microsoft.com/office/officeart/2005/8/layout/vList2"/>
    <dgm:cxn modelId="{2CFD1EFF-CD26-45B5-A014-43DDB636986D}" type="presParOf" srcId="{CDCCADCA-1105-41BE-A650-D8B165AB608B}" destId="{0D61C9FC-34B6-4BD8-9B92-EC78CFEC33AB}" srcOrd="0" destOrd="0" presId="urn:microsoft.com/office/officeart/2005/8/layout/vList2"/>
    <dgm:cxn modelId="{4D318B12-516A-4F56-8800-BEE1DFE7CD56}" type="presParOf" srcId="{CDCCADCA-1105-41BE-A650-D8B165AB608B}" destId="{E6685CC6-F1E2-4AD1-B5A3-B02A066EFEFA}" srcOrd="1" destOrd="0" presId="urn:microsoft.com/office/officeart/2005/8/layout/vList2"/>
    <dgm:cxn modelId="{9C308449-8C56-4106-AF12-292B72041D85}" type="presParOf" srcId="{CDCCADCA-1105-41BE-A650-D8B165AB608B}" destId="{88E775FF-E1D2-4ED2-8F31-D021FEB6AA3C}" srcOrd="2" destOrd="0" presId="urn:microsoft.com/office/officeart/2005/8/layout/vList2"/>
    <dgm:cxn modelId="{DAD94C92-5E4D-4410-B37E-46F79277FCDF}" type="presParOf" srcId="{CDCCADCA-1105-41BE-A650-D8B165AB608B}" destId="{35FB78F9-B0D7-443A-9E91-B0AB9CC4CBA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450613-95E8-45DD-B9CB-C623577BBAF7}" type="doc">
      <dgm:prSet loTypeId="urn:microsoft.com/office/officeart/2005/8/layout/pList2" loCatId="list" qsTypeId="urn:microsoft.com/office/officeart/2005/8/quickstyle/simple1" qsCatId="simple" csTypeId="urn:microsoft.com/office/officeart/2005/8/colors/accent1_2" csCatId="accent1" phldr="1"/>
      <dgm:spPr/>
    </dgm:pt>
    <dgm:pt modelId="{C3E93751-3F89-493E-BC00-711F0C121E96}">
      <dgm:prSet phldrT="[Text]"/>
      <dgm:spPr>
        <a:solidFill>
          <a:schemeClr val="tx2">
            <a:lumMod val="20000"/>
            <a:lumOff val="80000"/>
          </a:schemeClr>
        </a:solidFill>
      </dgm:spPr>
      <dgm:t>
        <a:bodyPr/>
        <a:lstStyle/>
        <a:p>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Visit </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www.grants.gov</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or </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2"/>
            </a:rPr>
            <a:t>www.beta.sam.gov</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to view DARPA Broad Agency Announcements (BAAs), Research Announcement (RAs), and Requests for Proposals (RFPs).</a:t>
          </a:r>
          <a:endParaRPr lang="en-US" dirty="0">
            <a:solidFill>
              <a:schemeClr val="tx1">
                <a:lumMod val="95000"/>
                <a:lumOff val="5000"/>
              </a:schemeClr>
            </a:solidFill>
          </a:endParaRPr>
        </a:p>
      </dgm:t>
    </dgm:pt>
    <dgm:pt modelId="{EBB64467-AF89-4B2F-86D4-21CD08CFABED}" type="parTrans" cxnId="{8F6D062E-2FC9-42C8-A3DC-2791B0E57BF0}">
      <dgm:prSet/>
      <dgm:spPr/>
      <dgm:t>
        <a:bodyPr/>
        <a:lstStyle/>
        <a:p>
          <a:endParaRPr lang="en-US"/>
        </a:p>
      </dgm:t>
    </dgm:pt>
    <dgm:pt modelId="{A5248532-CF76-4A53-AA24-5F2284BE9724}" type="sibTrans" cxnId="{8F6D062E-2FC9-42C8-A3DC-2791B0E57BF0}">
      <dgm:prSet/>
      <dgm:spPr/>
      <dgm:t>
        <a:bodyPr/>
        <a:lstStyle/>
        <a:p>
          <a:endParaRPr lang="en-US"/>
        </a:p>
      </dgm:t>
    </dgm:pt>
    <dgm:pt modelId="{66EC3B59-C07F-48BE-AA58-8ADA05C3D9C1}">
      <dgm:prSet phldrT="[Text]"/>
      <dgm:spPr>
        <a:solidFill>
          <a:schemeClr val="tx2">
            <a:lumMod val="20000"/>
            <a:lumOff val="80000"/>
          </a:schemeClr>
        </a:solidFill>
      </dgm:spPr>
      <dgm:t>
        <a:bodyPr/>
        <a:lstStyle/>
        <a:p>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Visit </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3"/>
            </a:rPr>
            <a:t>https://www.dodsbirsttr.mil</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to view DoD SBIR and STTR Program Announcements.</a:t>
          </a:r>
          <a:endParaRPr lang="en-US" dirty="0">
            <a:solidFill>
              <a:schemeClr val="tx1">
                <a:lumMod val="95000"/>
                <a:lumOff val="5000"/>
              </a:schemeClr>
            </a:solidFill>
          </a:endParaRPr>
        </a:p>
      </dgm:t>
    </dgm:pt>
    <dgm:pt modelId="{E6CFF4C1-7F8D-4919-8B85-CC1711BC31DF}" type="parTrans" cxnId="{770E0211-DE94-4967-ACE0-354659A4C11D}">
      <dgm:prSet/>
      <dgm:spPr/>
      <dgm:t>
        <a:bodyPr/>
        <a:lstStyle/>
        <a:p>
          <a:endParaRPr lang="en-US"/>
        </a:p>
      </dgm:t>
    </dgm:pt>
    <dgm:pt modelId="{312C9DB5-3CE5-4623-A305-DDA6FF68FA53}" type="sibTrans" cxnId="{770E0211-DE94-4967-ACE0-354659A4C11D}">
      <dgm:prSet/>
      <dgm:spPr/>
      <dgm:t>
        <a:bodyPr/>
        <a:lstStyle/>
        <a:p>
          <a:endParaRPr lang="en-US"/>
        </a:p>
      </dgm:t>
    </dgm:pt>
    <dgm:pt modelId="{C088C287-F1D8-4929-8063-C0DAA120633F}">
      <dgm:prSet phldrT="[Text]"/>
      <dgm:spPr>
        <a:solidFill>
          <a:schemeClr val="tx2">
            <a:lumMod val="20000"/>
            <a:lumOff val="80000"/>
          </a:schemeClr>
        </a:solidFill>
      </dgm:spPr>
      <dgm:t>
        <a:bodyPr/>
        <a:lstStyle/>
        <a:p>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Contact a DARPA Program Manager (PM) about your idea prior to submitting a white paper or proposal to gain insight into the general need for the type of effort. PMs are the key to working with DARPA. </a:t>
          </a:r>
          <a:endParaRPr lang="en-US" dirty="0">
            <a:solidFill>
              <a:schemeClr val="tx1">
                <a:lumMod val="95000"/>
                <a:lumOff val="5000"/>
              </a:schemeClr>
            </a:solidFill>
          </a:endParaRPr>
        </a:p>
      </dgm:t>
    </dgm:pt>
    <dgm:pt modelId="{5A66D2AA-E5D8-4700-B108-1764601A7F1C}" type="parTrans" cxnId="{0EF6D79A-C242-48CA-A7F6-8294157308C4}">
      <dgm:prSet/>
      <dgm:spPr/>
      <dgm:t>
        <a:bodyPr/>
        <a:lstStyle/>
        <a:p>
          <a:endParaRPr lang="en-US"/>
        </a:p>
      </dgm:t>
    </dgm:pt>
    <dgm:pt modelId="{57CB77DD-41AC-4590-8057-7D58881F7940}" type="sibTrans" cxnId="{0EF6D79A-C242-48CA-A7F6-8294157308C4}">
      <dgm:prSet/>
      <dgm:spPr/>
      <dgm:t>
        <a:bodyPr/>
        <a:lstStyle/>
        <a:p>
          <a:endParaRPr lang="en-US"/>
        </a:p>
      </dgm:t>
    </dgm:pt>
    <dgm:pt modelId="{BD18FFC3-21D8-460E-903D-494FED1ACA6F}" type="pres">
      <dgm:prSet presAssocID="{62450613-95E8-45DD-B9CB-C623577BBAF7}" presName="Name0" presStyleCnt="0">
        <dgm:presLayoutVars>
          <dgm:dir/>
          <dgm:resizeHandles val="exact"/>
        </dgm:presLayoutVars>
      </dgm:prSet>
      <dgm:spPr/>
    </dgm:pt>
    <dgm:pt modelId="{2406DD0C-84DB-4A9B-AD4A-78D05BB5B7C9}" type="pres">
      <dgm:prSet presAssocID="{62450613-95E8-45DD-B9CB-C623577BBAF7}" presName="bkgdShp" presStyleLbl="alignAccFollowNode1" presStyleIdx="0" presStyleCnt="1"/>
      <dgm:spPr>
        <a:solidFill>
          <a:schemeClr val="bg1">
            <a:lumMod val="85000"/>
            <a:alpha val="90000"/>
          </a:schemeClr>
        </a:solidFill>
      </dgm:spPr>
    </dgm:pt>
    <dgm:pt modelId="{9EFE5136-81FD-4D56-A1D5-EE61B453DE14}" type="pres">
      <dgm:prSet presAssocID="{62450613-95E8-45DD-B9CB-C623577BBAF7}" presName="linComp" presStyleCnt="0"/>
      <dgm:spPr/>
    </dgm:pt>
    <dgm:pt modelId="{21AB2EC4-671F-4385-958A-11759349307A}" type="pres">
      <dgm:prSet presAssocID="{C3E93751-3F89-493E-BC00-711F0C121E96}" presName="compNode" presStyleCnt="0"/>
      <dgm:spPr/>
    </dgm:pt>
    <dgm:pt modelId="{E51370E1-2B84-46F3-B511-F34C3B1F5DDC}" type="pres">
      <dgm:prSet presAssocID="{C3E93751-3F89-493E-BC00-711F0C121E96}" presName="node" presStyleLbl="node1" presStyleIdx="0" presStyleCnt="3">
        <dgm:presLayoutVars>
          <dgm:bulletEnabled val="1"/>
        </dgm:presLayoutVars>
      </dgm:prSet>
      <dgm:spPr/>
      <dgm:t>
        <a:bodyPr/>
        <a:lstStyle/>
        <a:p>
          <a:endParaRPr lang="en-US"/>
        </a:p>
      </dgm:t>
    </dgm:pt>
    <dgm:pt modelId="{D92D7529-F38F-400D-83DE-F55420D33B2E}" type="pres">
      <dgm:prSet presAssocID="{C3E93751-3F89-493E-BC00-711F0C121E96}" presName="invisiNode" presStyleLbl="node1" presStyleIdx="0" presStyleCnt="3"/>
      <dgm:spPr/>
    </dgm:pt>
    <dgm:pt modelId="{A6F4777C-8128-4CD6-8DD9-B5464F6D4859}" type="pres">
      <dgm:prSet presAssocID="{C3E93751-3F89-493E-BC00-711F0C121E96}" presName="imagNode" presStyleLbl="fgImgPlace1" presStyleIdx="0" presStyleCnt="3"/>
      <dgm:spPr>
        <a:blipFill dpi="0" rotWithShape="1">
          <a:blip xmlns:r="http://schemas.openxmlformats.org/officeDocument/2006/relationships" r:embed="rId4"/>
          <a:srcRect/>
          <a:stretch>
            <a:fillRect t="-19088" b="-19088"/>
          </a:stretch>
        </a:blipFill>
      </dgm:spPr>
    </dgm:pt>
    <dgm:pt modelId="{EF0C3432-252A-44BB-85A0-A7A08067F831}" type="pres">
      <dgm:prSet presAssocID="{A5248532-CF76-4A53-AA24-5F2284BE9724}" presName="sibTrans" presStyleLbl="sibTrans2D1" presStyleIdx="0" presStyleCnt="0"/>
      <dgm:spPr/>
      <dgm:t>
        <a:bodyPr/>
        <a:lstStyle/>
        <a:p>
          <a:endParaRPr lang="en-US"/>
        </a:p>
      </dgm:t>
    </dgm:pt>
    <dgm:pt modelId="{7AF4509E-2C67-4B50-9495-165E33F5E6AB}" type="pres">
      <dgm:prSet presAssocID="{66EC3B59-C07F-48BE-AA58-8ADA05C3D9C1}" presName="compNode" presStyleCnt="0"/>
      <dgm:spPr/>
    </dgm:pt>
    <dgm:pt modelId="{EF33B78A-DD00-4601-8740-D83ED82A6F4A}" type="pres">
      <dgm:prSet presAssocID="{66EC3B59-C07F-48BE-AA58-8ADA05C3D9C1}" presName="node" presStyleLbl="node1" presStyleIdx="1" presStyleCnt="3">
        <dgm:presLayoutVars>
          <dgm:bulletEnabled val="1"/>
        </dgm:presLayoutVars>
      </dgm:prSet>
      <dgm:spPr/>
      <dgm:t>
        <a:bodyPr/>
        <a:lstStyle/>
        <a:p>
          <a:endParaRPr lang="en-US"/>
        </a:p>
      </dgm:t>
    </dgm:pt>
    <dgm:pt modelId="{AED00A5E-401E-4131-8EEC-4F515DACA86F}" type="pres">
      <dgm:prSet presAssocID="{66EC3B59-C07F-48BE-AA58-8ADA05C3D9C1}" presName="invisiNode" presStyleLbl="node1" presStyleIdx="1" presStyleCnt="3"/>
      <dgm:spPr/>
    </dgm:pt>
    <dgm:pt modelId="{9055BA45-CE53-42C1-9A9C-E7DA05435F9E}" type="pres">
      <dgm:prSet presAssocID="{66EC3B59-C07F-48BE-AA58-8ADA05C3D9C1}" presName="imagNode" presStyleLbl="fgImgPlace1" presStyleIdx="1" presStyleCnt="3"/>
      <dgm:spPr>
        <a:blipFill dpi="0" rotWithShape="1">
          <a:blip xmlns:r="http://schemas.openxmlformats.org/officeDocument/2006/relationships" r:embed="rId5"/>
          <a:srcRect/>
          <a:stretch>
            <a:fillRect l="1680" t="2367" r="1057" b="-100239"/>
          </a:stretch>
        </a:blipFill>
      </dgm:spPr>
    </dgm:pt>
    <dgm:pt modelId="{1784DF6B-C3C1-4887-B5FE-068C763E350B}" type="pres">
      <dgm:prSet presAssocID="{312C9DB5-3CE5-4623-A305-DDA6FF68FA53}" presName="sibTrans" presStyleLbl="sibTrans2D1" presStyleIdx="0" presStyleCnt="0"/>
      <dgm:spPr/>
      <dgm:t>
        <a:bodyPr/>
        <a:lstStyle/>
        <a:p>
          <a:endParaRPr lang="en-US"/>
        </a:p>
      </dgm:t>
    </dgm:pt>
    <dgm:pt modelId="{6D5B319C-C0AA-4C7D-B15C-B9384D127AD8}" type="pres">
      <dgm:prSet presAssocID="{C088C287-F1D8-4929-8063-C0DAA120633F}" presName="compNode" presStyleCnt="0"/>
      <dgm:spPr/>
    </dgm:pt>
    <dgm:pt modelId="{F7B5909E-3B9A-4860-97CD-9EAB6F005B8D}" type="pres">
      <dgm:prSet presAssocID="{C088C287-F1D8-4929-8063-C0DAA120633F}" presName="node" presStyleLbl="node1" presStyleIdx="2" presStyleCnt="3">
        <dgm:presLayoutVars>
          <dgm:bulletEnabled val="1"/>
        </dgm:presLayoutVars>
      </dgm:prSet>
      <dgm:spPr/>
      <dgm:t>
        <a:bodyPr/>
        <a:lstStyle/>
        <a:p>
          <a:endParaRPr lang="en-US"/>
        </a:p>
      </dgm:t>
    </dgm:pt>
    <dgm:pt modelId="{4F5A3746-7F39-4DB0-AAA1-CDBCCE00466F}" type="pres">
      <dgm:prSet presAssocID="{C088C287-F1D8-4929-8063-C0DAA120633F}" presName="invisiNode" presStyleLbl="node1" presStyleIdx="2" presStyleCnt="3"/>
      <dgm:spPr/>
    </dgm:pt>
    <dgm:pt modelId="{1F69BB51-9440-4119-AB1A-3F7C79B620FD}" type="pres">
      <dgm:prSet presAssocID="{C088C287-F1D8-4929-8063-C0DAA120633F}" presName="imagNode" presStyleLbl="fgImgPlace1" presStyleIdx="2" presStyleCnt="3"/>
      <dgm:spPr>
        <a:blipFill rotWithShape="1">
          <a:blip xmlns:r="http://schemas.openxmlformats.org/officeDocument/2006/relationships" r:embed="rId6"/>
          <a:stretch>
            <a:fillRect/>
          </a:stretch>
        </a:blipFill>
      </dgm:spPr>
    </dgm:pt>
  </dgm:ptLst>
  <dgm:cxnLst>
    <dgm:cxn modelId="{88829A6D-6B1C-45BE-9D7D-46C8E6EA7674}" type="presOf" srcId="{66EC3B59-C07F-48BE-AA58-8ADA05C3D9C1}" destId="{EF33B78A-DD00-4601-8740-D83ED82A6F4A}" srcOrd="0" destOrd="0" presId="urn:microsoft.com/office/officeart/2005/8/layout/pList2"/>
    <dgm:cxn modelId="{F3137025-A72A-433D-8647-002432CC4AEC}" type="presOf" srcId="{62450613-95E8-45DD-B9CB-C623577BBAF7}" destId="{BD18FFC3-21D8-460E-903D-494FED1ACA6F}" srcOrd="0" destOrd="0" presId="urn:microsoft.com/office/officeart/2005/8/layout/pList2"/>
    <dgm:cxn modelId="{8F6D062E-2FC9-42C8-A3DC-2791B0E57BF0}" srcId="{62450613-95E8-45DD-B9CB-C623577BBAF7}" destId="{C3E93751-3F89-493E-BC00-711F0C121E96}" srcOrd="0" destOrd="0" parTransId="{EBB64467-AF89-4B2F-86D4-21CD08CFABED}" sibTransId="{A5248532-CF76-4A53-AA24-5F2284BE9724}"/>
    <dgm:cxn modelId="{770E0211-DE94-4967-ACE0-354659A4C11D}" srcId="{62450613-95E8-45DD-B9CB-C623577BBAF7}" destId="{66EC3B59-C07F-48BE-AA58-8ADA05C3D9C1}" srcOrd="1" destOrd="0" parTransId="{E6CFF4C1-7F8D-4919-8B85-CC1711BC31DF}" sibTransId="{312C9DB5-3CE5-4623-A305-DDA6FF68FA53}"/>
    <dgm:cxn modelId="{26F805F7-BFD1-4CB6-A7B9-477106B93B03}" type="presOf" srcId="{C3E93751-3F89-493E-BC00-711F0C121E96}" destId="{E51370E1-2B84-46F3-B511-F34C3B1F5DDC}" srcOrd="0" destOrd="0" presId="urn:microsoft.com/office/officeart/2005/8/layout/pList2"/>
    <dgm:cxn modelId="{4AA76697-63AB-4BD0-8972-D3E03D00FE75}" type="presOf" srcId="{A5248532-CF76-4A53-AA24-5F2284BE9724}" destId="{EF0C3432-252A-44BB-85A0-A7A08067F831}" srcOrd="0" destOrd="0" presId="urn:microsoft.com/office/officeart/2005/8/layout/pList2"/>
    <dgm:cxn modelId="{018A1BE6-3ACE-4A0F-A114-BE1D1758664D}" type="presOf" srcId="{312C9DB5-3CE5-4623-A305-DDA6FF68FA53}" destId="{1784DF6B-C3C1-4887-B5FE-068C763E350B}" srcOrd="0" destOrd="0" presId="urn:microsoft.com/office/officeart/2005/8/layout/pList2"/>
    <dgm:cxn modelId="{0EF6D79A-C242-48CA-A7F6-8294157308C4}" srcId="{62450613-95E8-45DD-B9CB-C623577BBAF7}" destId="{C088C287-F1D8-4929-8063-C0DAA120633F}" srcOrd="2" destOrd="0" parTransId="{5A66D2AA-E5D8-4700-B108-1764601A7F1C}" sibTransId="{57CB77DD-41AC-4590-8057-7D58881F7940}"/>
    <dgm:cxn modelId="{B0ED0C07-06F4-4E98-8510-53B69F73D2EE}" type="presOf" srcId="{C088C287-F1D8-4929-8063-C0DAA120633F}" destId="{F7B5909E-3B9A-4860-97CD-9EAB6F005B8D}" srcOrd="0" destOrd="0" presId="urn:microsoft.com/office/officeart/2005/8/layout/pList2"/>
    <dgm:cxn modelId="{CA214697-E0C2-4E3D-99B7-75CFEDBC1320}" type="presParOf" srcId="{BD18FFC3-21D8-460E-903D-494FED1ACA6F}" destId="{2406DD0C-84DB-4A9B-AD4A-78D05BB5B7C9}" srcOrd="0" destOrd="0" presId="urn:microsoft.com/office/officeart/2005/8/layout/pList2"/>
    <dgm:cxn modelId="{6A14EF66-9888-4B55-82F6-0D863C02E2FC}" type="presParOf" srcId="{BD18FFC3-21D8-460E-903D-494FED1ACA6F}" destId="{9EFE5136-81FD-4D56-A1D5-EE61B453DE14}" srcOrd="1" destOrd="0" presId="urn:microsoft.com/office/officeart/2005/8/layout/pList2"/>
    <dgm:cxn modelId="{03AE7177-28BB-43D7-9945-B58C90FCD5F4}" type="presParOf" srcId="{9EFE5136-81FD-4D56-A1D5-EE61B453DE14}" destId="{21AB2EC4-671F-4385-958A-11759349307A}" srcOrd="0" destOrd="0" presId="urn:microsoft.com/office/officeart/2005/8/layout/pList2"/>
    <dgm:cxn modelId="{DAF6E4D0-7966-4962-B7CA-AB88C43F9D9D}" type="presParOf" srcId="{21AB2EC4-671F-4385-958A-11759349307A}" destId="{E51370E1-2B84-46F3-B511-F34C3B1F5DDC}" srcOrd="0" destOrd="0" presId="urn:microsoft.com/office/officeart/2005/8/layout/pList2"/>
    <dgm:cxn modelId="{F9D5E552-EBE6-4686-B9A9-AEC1B5DD852A}" type="presParOf" srcId="{21AB2EC4-671F-4385-958A-11759349307A}" destId="{D92D7529-F38F-400D-83DE-F55420D33B2E}" srcOrd="1" destOrd="0" presId="urn:microsoft.com/office/officeart/2005/8/layout/pList2"/>
    <dgm:cxn modelId="{C215D1D8-2520-4A20-AE69-17BD78CE76BA}" type="presParOf" srcId="{21AB2EC4-671F-4385-958A-11759349307A}" destId="{A6F4777C-8128-4CD6-8DD9-B5464F6D4859}" srcOrd="2" destOrd="0" presId="urn:microsoft.com/office/officeart/2005/8/layout/pList2"/>
    <dgm:cxn modelId="{168C3E95-6197-4FD6-B3FD-F4D7C8FFB57B}" type="presParOf" srcId="{9EFE5136-81FD-4D56-A1D5-EE61B453DE14}" destId="{EF0C3432-252A-44BB-85A0-A7A08067F831}" srcOrd="1" destOrd="0" presId="urn:microsoft.com/office/officeart/2005/8/layout/pList2"/>
    <dgm:cxn modelId="{327AAECE-5BA1-4D3D-9664-D11F0BBD15A8}" type="presParOf" srcId="{9EFE5136-81FD-4D56-A1D5-EE61B453DE14}" destId="{7AF4509E-2C67-4B50-9495-165E33F5E6AB}" srcOrd="2" destOrd="0" presId="urn:microsoft.com/office/officeart/2005/8/layout/pList2"/>
    <dgm:cxn modelId="{563133AA-183F-49EB-963B-AB6764137DAF}" type="presParOf" srcId="{7AF4509E-2C67-4B50-9495-165E33F5E6AB}" destId="{EF33B78A-DD00-4601-8740-D83ED82A6F4A}" srcOrd="0" destOrd="0" presId="urn:microsoft.com/office/officeart/2005/8/layout/pList2"/>
    <dgm:cxn modelId="{5A6879B2-4E4D-4942-A0EF-8A5DBC390B3D}" type="presParOf" srcId="{7AF4509E-2C67-4B50-9495-165E33F5E6AB}" destId="{AED00A5E-401E-4131-8EEC-4F515DACA86F}" srcOrd="1" destOrd="0" presId="urn:microsoft.com/office/officeart/2005/8/layout/pList2"/>
    <dgm:cxn modelId="{89A4CBCA-85E0-45DE-B377-7AC048182C01}" type="presParOf" srcId="{7AF4509E-2C67-4B50-9495-165E33F5E6AB}" destId="{9055BA45-CE53-42C1-9A9C-E7DA05435F9E}" srcOrd="2" destOrd="0" presId="urn:microsoft.com/office/officeart/2005/8/layout/pList2"/>
    <dgm:cxn modelId="{7D98481F-7F37-4F05-8155-BE2714A5C62D}" type="presParOf" srcId="{9EFE5136-81FD-4D56-A1D5-EE61B453DE14}" destId="{1784DF6B-C3C1-4887-B5FE-068C763E350B}" srcOrd="3" destOrd="0" presId="urn:microsoft.com/office/officeart/2005/8/layout/pList2"/>
    <dgm:cxn modelId="{1C8FF2EC-1515-40C1-AD14-41D8BB0922A1}" type="presParOf" srcId="{9EFE5136-81FD-4D56-A1D5-EE61B453DE14}" destId="{6D5B319C-C0AA-4C7D-B15C-B9384D127AD8}" srcOrd="4" destOrd="0" presId="urn:microsoft.com/office/officeart/2005/8/layout/pList2"/>
    <dgm:cxn modelId="{397252F6-CCB7-43BA-B463-9B7484D3D5FF}" type="presParOf" srcId="{6D5B319C-C0AA-4C7D-B15C-B9384D127AD8}" destId="{F7B5909E-3B9A-4860-97CD-9EAB6F005B8D}" srcOrd="0" destOrd="0" presId="urn:microsoft.com/office/officeart/2005/8/layout/pList2"/>
    <dgm:cxn modelId="{EDD57683-9EA9-47D1-8468-2415860D8E52}" type="presParOf" srcId="{6D5B319C-C0AA-4C7D-B15C-B9384D127AD8}" destId="{4F5A3746-7F39-4DB0-AAA1-CDBCCE00466F}" srcOrd="1" destOrd="0" presId="urn:microsoft.com/office/officeart/2005/8/layout/pList2"/>
    <dgm:cxn modelId="{1350D9DF-4FEB-42AC-A907-7412C1491E57}" type="presParOf" srcId="{6D5B319C-C0AA-4C7D-B15C-B9384D127AD8}" destId="{1F69BB51-9440-4119-AB1A-3F7C79B620F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29768-B1DA-4728-BDC9-1153BEEA2345}">
      <dsp:nvSpPr>
        <dsp:cNvPr id="0" name=""/>
        <dsp:cNvSpPr/>
      </dsp:nvSpPr>
      <dsp:spPr>
        <a:xfrm>
          <a:off x="-5944979" y="-909741"/>
          <a:ext cx="7077283" cy="7077283"/>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87CA4-D147-49FB-BF5A-167FE844E20E}">
      <dsp:nvSpPr>
        <dsp:cNvPr id="0" name=""/>
        <dsp:cNvSpPr/>
      </dsp:nvSpPr>
      <dsp:spPr>
        <a:xfrm>
          <a:off x="494852" y="328507"/>
          <a:ext cx="8461316" cy="657435"/>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$3B Funding Agency</a:t>
          </a:r>
          <a:endParaRPr lang="en-US" sz="3400" kern="1200" dirty="0"/>
        </a:p>
      </dsp:txBody>
      <dsp:txXfrm>
        <a:off x="494852" y="328507"/>
        <a:ext cx="8461316" cy="657435"/>
      </dsp:txXfrm>
    </dsp:sp>
    <dsp:sp modelId="{A6A055C3-34C4-426C-84D7-45AE1B2D146F}">
      <dsp:nvSpPr>
        <dsp:cNvPr id="0" name=""/>
        <dsp:cNvSpPr/>
      </dsp:nvSpPr>
      <dsp:spPr>
        <a:xfrm>
          <a:off x="150446" y="312819"/>
          <a:ext cx="688811" cy="688811"/>
        </a:xfrm>
        <a:prstGeom prst="ellipse">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76520-AE73-4CC7-B920-84E01D56D3F2}">
      <dsp:nvSpPr>
        <dsp:cNvPr id="0" name=""/>
        <dsp:cNvSpPr/>
      </dsp:nvSpPr>
      <dsp:spPr>
        <a:xfrm>
          <a:off x="965951" y="1314344"/>
          <a:ext cx="7990217" cy="657435"/>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Revolutionary Change</a:t>
          </a:r>
        </a:p>
      </dsp:txBody>
      <dsp:txXfrm>
        <a:off x="965951" y="1314344"/>
        <a:ext cx="7990217" cy="657435"/>
      </dsp:txXfrm>
    </dsp:sp>
    <dsp:sp modelId="{DD021DFB-980F-46DD-9FD3-02BC91BB236D}">
      <dsp:nvSpPr>
        <dsp:cNvPr id="0" name=""/>
        <dsp:cNvSpPr/>
      </dsp:nvSpPr>
      <dsp:spPr>
        <a:xfrm>
          <a:off x="621545" y="1298656"/>
          <a:ext cx="688811" cy="688811"/>
        </a:xfrm>
        <a:prstGeom prst="ellipse">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E1A31-7E08-441E-BF41-B917E052EC3C}">
      <dsp:nvSpPr>
        <dsp:cNvPr id="0" name=""/>
        <dsp:cNvSpPr/>
      </dsp:nvSpPr>
      <dsp:spPr>
        <a:xfrm>
          <a:off x="1110540" y="2300182"/>
          <a:ext cx="7845627" cy="657435"/>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High Risk Tolerance</a:t>
          </a:r>
          <a:endParaRPr lang="en-US" sz="3400" kern="1200" dirty="0"/>
        </a:p>
      </dsp:txBody>
      <dsp:txXfrm>
        <a:off x="1110540" y="2300182"/>
        <a:ext cx="7845627" cy="657435"/>
      </dsp:txXfrm>
    </dsp:sp>
    <dsp:sp modelId="{3483E54F-3402-4B51-A422-6C56BEA7E55A}">
      <dsp:nvSpPr>
        <dsp:cNvPr id="0" name=""/>
        <dsp:cNvSpPr/>
      </dsp:nvSpPr>
      <dsp:spPr>
        <a:xfrm>
          <a:off x="766135" y="2284494"/>
          <a:ext cx="688811" cy="688811"/>
        </a:xfrm>
        <a:prstGeom prst="ellipse">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A98DC-D749-449D-870D-F9FDCD7ACAB9}">
      <dsp:nvSpPr>
        <dsp:cNvPr id="0" name=""/>
        <dsp:cNvSpPr/>
      </dsp:nvSpPr>
      <dsp:spPr>
        <a:xfrm>
          <a:off x="965951" y="3286019"/>
          <a:ext cx="7990217" cy="657435"/>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Program Manager Centric</a:t>
          </a:r>
          <a:endParaRPr lang="en-US" sz="3400" kern="1200" dirty="0"/>
        </a:p>
      </dsp:txBody>
      <dsp:txXfrm>
        <a:off x="965951" y="3286019"/>
        <a:ext cx="7990217" cy="657435"/>
      </dsp:txXfrm>
    </dsp:sp>
    <dsp:sp modelId="{6960DA67-5EC4-43BC-A783-12E5B88364EB}">
      <dsp:nvSpPr>
        <dsp:cNvPr id="0" name=""/>
        <dsp:cNvSpPr/>
      </dsp:nvSpPr>
      <dsp:spPr>
        <a:xfrm>
          <a:off x="621545" y="3270331"/>
          <a:ext cx="688811" cy="688811"/>
        </a:xfrm>
        <a:prstGeom prst="ellipse">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B48FFC-8614-41EE-8ADC-FAE3078DDA0E}">
      <dsp:nvSpPr>
        <dsp:cNvPr id="0" name=""/>
        <dsp:cNvSpPr/>
      </dsp:nvSpPr>
      <dsp:spPr>
        <a:xfrm>
          <a:off x="494852" y="4271857"/>
          <a:ext cx="8461316" cy="657435"/>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Just-In-Time Topic Development</a:t>
          </a:r>
          <a:endParaRPr lang="en-US" sz="3400" kern="1200" dirty="0"/>
        </a:p>
      </dsp:txBody>
      <dsp:txXfrm>
        <a:off x="494852" y="4271857"/>
        <a:ext cx="8461316" cy="657435"/>
      </dsp:txXfrm>
    </dsp:sp>
    <dsp:sp modelId="{46E57F70-D558-4958-A423-312A8CE99115}">
      <dsp:nvSpPr>
        <dsp:cNvPr id="0" name=""/>
        <dsp:cNvSpPr/>
      </dsp:nvSpPr>
      <dsp:spPr>
        <a:xfrm>
          <a:off x="150446" y="4256169"/>
          <a:ext cx="688811" cy="688811"/>
        </a:xfrm>
        <a:prstGeom prst="ellipse">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83263-22C9-4992-9AD8-00C9CD0FF77C}">
      <dsp:nvSpPr>
        <dsp:cNvPr id="0" name=""/>
        <dsp:cNvSpPr/>
      </dsp:nvSpPr>
      <dsp:spPr>
        <a:xfrm>
          <a:off x="0" y="6041561"/>
          <a:ext cx="1196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64F17-1A7B-457C-A8D6-95C8F41B31E3}">
      <dsp:nvSpPr>
        <dsp:cNvPr id="0" name=""/>
        <dsp:cNvSpPr/>
      </dsp:nvSpPr>
      <dsp:spPr>
        <a:xfrm>
          <a:off x="0" y="4513298"/>
          <a:ext cx="1196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BB567-D626-4C23-9F6A-C12AE20123F6}">
      <dsp:nvSpPr>
        <dsp:cNvPr id="0" name=""/>
        <dsp:cNvSpPr/>
      </dsp:nvSpPr>
      <dsp:spPr>
        <a:xfrm>
          <a:off x="0" y="2985036"/>
          <a:ext cx="1196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B5970-540F-4ABA-9FEE-8326BFF7D4D6}">
      <dsp:nvSpPr>
        <dsp:cNvPr id="0" name=""/>
        <dsp:cNvSpPr/>
      </dsp:nvSpPr>
      <dsp:spPr>
        <a:xfrm>
          <a:off x="0" y="1456773"/>
          <a:ext cx="1196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21AEB-A59C-474C-95FA-174030AF632B}">
      <dsp:nvSpPr>
        <dsp:cNvPr id="0" name=""/>
        <dsp:cNvSpPr/>
      </dsp:nvSpPr>
      <dsp:spPr>
        <a:xfrm>
          <a:off x="3110483" y="1285"/>
          <a:ext cx="8852916" cy="145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Out-of-cycle BAA allows DARPA SBIRs/STTRs to be more responsive to Tech Office needs and funding streams.</a:t>
          </a:r>
        </a:p>
      </dsp:txBody>
      <dsp:txXfrm>
        <a:off x="3110483" y="1285"/>
        <a:ext cx="8852916" cy="1455488"/>
      </dsp:txXfrm>
    </dsp:sp>
    <dsp:sp modelId="{556FD868-11A1-466A-AB80-07617123CFE5}">
      <dsp:nvSpPr>
        <dsp:cNvPr id="0" name=""/>
        <dsp:cNvSpPr/>
      </dsp:nvSpPr>
      <dsp:spPr>
        <a:xfrm>
          <a:off x="0" y="1285"/>
          <a:ext cx="3110484" cy="14554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Tahoma" panose="020B0604030504040204" pitchFamily="34" charset="0"/>
              <a:ea typeface="Tahoma" panose="020B0604030504040204" pitchFamily="34" charset="0"/>
              <a:cs typeface="Tahoma" panose="020B0604030504040204" pitchFamily="34" charset="0"/>
            </a:rPr>
            <a:t>DARPA issues an out-of-cycle BAA for its SBIR/STTR Program</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71064" y="72349"/>
        <a:ext cx="2968356" cy="1384424"/>
      </dsp:txXfrm>
    </dsp:sp>
    <dsp:sp modelId="{48889065-160A-4EB2-896D-176F120F0FF0}">
      <dsp:nvSpPr>
        <dsp:cNvPr id="0" name=""/>
        <dsp:cNvSpPr/>
      </dsp:nvSpPr>
      <dsp:spPr>
        <a:xfrm>
          <a:off x="3110483" y="1529548"/>
          <a:ext cx="8852916" cy="145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This ensures SBIR/STTR funding opportunities are aligned with DARPA’s primary technology programs and avails small businesses the benefits associated with integration into established program communities.</a:t>
          </a:r>
        </a:p>
        <a:p>
          <a:pPr lvl="0" algn="l" defTabSz="800100">
            <a:lnSpc>
              <a:spcPct val="90000"/>
            </a:lnSpc>
            <a:spcBef>
              <a:spcPct val="0"/>
            </a:spcBef>
            <a:spcAft>
              <a:spcPct val="35000"/>
            </a:spcAft>
          </a:pPr>
          <a:r>
            <a:rPr lang="en-US" sz="1600" kern="1200" dirty="0" smtClean="0">
              <a:latin typeface="Tahoma" panose="020B0604030504040204" pitchFamily="34" charset="0"/>
              <a:ea typeface="Tahoma" panose="020B0604030504040204" pitchFamily="34" charset="0"/>
              <a:cs typeface="Tahoma" panose="020B0604030504040204" pitchFamily="34" charset="0"/>
            </a:rPr>
            <a:t>Note – Other DoD agencies only issue SBIR/STTR topics during three pre-determined announcements.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3110483" y="1529548"/>
        <a:ext cx="8852916" cy="1455488"/>
      </dsp:txXfrm>
    </dsp:sp>
    <dsp:sp modelId="{AEF0C75F-BE82-4CBB-9F27-9A59C9383EB7}">
      <dsp:nvSpPr>
        <dsp:cNvPr id="0" name=""/>
        <dsp:cNvSpPr/>
      </dsp:nvSpPr>
      <dsp:spPr>
        <a:xfrm>
          <a:off x="0" y="1529548"/>
          <a:ext cx="3110484" cy="14554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Tahoma" panose="020B0604030504040204" pitchFamily="34" charset="0"/>
              <a:ea typeface="Tahoma" panose="020B0604030504040204" pitchFamily="34" charset="0"/>
              <a:cs typeface="Tahoma" panose="020B0604030504040204" pitchFamily="34" charset="0"/>
            </a:rPr>
            <a:t>Topics are released under this BAA as they are approved </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71064" y="1600612"/>
        <a:ext cx="2968356" cy="1384424"/>
      </dsp:txXfrm>
    </dsp:sp>
    <dsp:sp modelId="{8B1D2AA7-0E2C-40D9-A5FE-426A6D978BEA}">
      <dsp:nvSpPr>
        <dsp:cNvPr id="0" name=""/>
        <dsp:cNvSpPr/>
      </dsp:nvSpPr>
      <dsp:spPr>
        <a:xfrm>
          <a:off x="3110483" y="3057810"/>
          <a:ext cx="8852916" cy="145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Allows Program Managers to cast a broad net for potential solutions as DP2 allows DARPA to make a Phase II SBIR award to a small business concern, without regard to whether the firm was provided Phase I award.</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3110483" y="3057810"/>
        <a:ext cx="8852916" cy="1455488"/>
      </dsp:txXfrm>
    </dsp:sp>
    <dsp:sp modelId="{C394E641-E751-4EDC-9D31-158E2030A7D6}">
      <dsp:nvSpPr>
        <dsp:cNvPr id="0" name=""/>
        <dsp:cNvSpPr/>
      </dsp:nvSpPr>
      <dsp:spPr>
        <a:xfrm>
          <a:off x="0" y="3057810"/>
          <a:ext cx="3110484" cy="14554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smtClean="0">
              <a:latin typeface="Tahoma" panose="020B0604030504040204" pitchFamily="34" charset="0"/>
              <a:ea typeface="Tahoma" panose="020B0604030504040204" pitchFamily="34" charset="0"/>
              <a:cs typeface="Tahoma" panose="020B0604030504040204" pitchFamily="34" charset="0"/>
            </a:rPr>
            <a:t>Topics are released as Phase I, Direct to Phase II (DP2) or both </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71064" y="3128874"/>
        <a:ext cx="2968356" cy="1384424"/>
      </dsp:txXfrm>
    </dsp:sp>
    <dsp:sp modelId="{E16CA9DB-4CBE-452A-A48F-14B464B8AC56}">
      <dsp:nvSpPr>
        <dsp:cNvPr id="0" name=""/>
        <dsp:cNvSpPr/>
      </dsp:nvSpPr>
      <dsp:spPr>
        <a:xfrm>
          <a:off x="3110483" y="4586073"/>
          <a:ext cx="8852916" cy="145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Proposals are evaluated based on three (3) criteria: (1) Technical Merit and Innovation of Proposed Approach, (2) Qualification of Key Personnel and Facilities, and (3) Potential for Commercialization.</a:t>
          </a:r>
        </a:p>
      </dsp:txBody>
      <dsp:txXfrm>
        <a:off x="3110483" y="4586073"/>
        <a:ext cx="8852916" cy="1455488"/>
      </dsp:txXfrm>
    </dsp:sp>
    <dsp:sp modelId="{9D97D07A-FBDD-4C5A-A2C9-79E64E54CEB6}">
      <dsp:nvSpPr>
        <dsp:cNvPr id="0" name=""/>
        <dsp:cNvSpPr/>
      </dsp:nvSpPr>
      <dsp:spPr>
        <a:xfrm>
          <a:off x="0" y="4586073"/>
          <a:ext cx="3110484" cy="14554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Tahoma" panose="020B0604030504040204" pitchFamily="34" charset="0"/>
              <a:ea typeface="Tahoma" panose="020B0604030504040204" pitchFamily="34" charset="0"/>
              <a:cs typeface="Tahoma" panose="020B0604030504040204" pitchFamily="34" charset="0"/>
            </a:rPr>
            <a:t>Companies must propose to specific topic(s) before BAA close</a:t>
          </a:r>
        </a:p>
      </dsp:txBody>
      <dsp:txXfrm>
        <a:off x="71064" y="4657137"/>
        <a:ext cx="2968356" cy="1384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DB57C-2B3C-4F50-B123-56E9680BFF0C}">
      <dsp:nvSpPr>
        <dsp:cNvPr id="0" name=""/>
        <dsp:cNvSpPr/>
      </dsp:nvSpPr>
      <dsp:spPr>
        <a:xfrm>
          <a:off x="0" y="297700"/>
          <a:ext cx="3955521" cy="2373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Utilization of Direct to Phase II Authority</a:t>
          </a:r>
          <a:endParaRPr lang="en-US" sz="3100" kern="1200" dirty="0"/>
        </a:p>
      </dsp:txBody>
      <dsp:txXfrm>
        <a:off x="0" y="297700"/>
        <a:ext cx="3955521" cy="2373312"/>
      </dsp:txXfrm>
    </dsp:sp>
    <dsp:sp modelId="{50D5D894-63B8-4878-9673-456259DF0255}">
      <dsp:nvSpPr>
        <dsp:cNvPr id="0" name=""/>
        <dsp:cNvSpPr/>
      </dsp:nvSpPr>
      <dsp:spPr>
        <a:xfrm>
          <a:off x="4351073" y="297700"/>
          <a:ext cx="3955521" cy="2373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Implementation of year long DARPA BAA; Topics released in “Just in Time” basis </a:t>
          </a:r>
          <a:endParaRPr lang="en-US" sz="3100" kern="1200" dirty="0"/>
        </a:p>
      </dsp:txBody>
      <dsp:txXfrm>
        <a:off x="4351073" y="297700"/>
        <a:ext cx="3955521" cy="2373312"/>
      </dsp:txXfrm>
    </dsp:sp>
    <dsp:sp modelId="{D3ED4D26-F5CA-4816-A02D-1D1A76C4143E}">
      <dsp:nvSpPr>
        <dsp:cNvPr id="0" name=""/>
        <dsp:cNvSpPr/>
      </dsp:nvSpPr>
      <dsp:spPr>
        <a:xfrm>
          <a:off x="8702146" y="297700"/>
          <a:ext cx="3955521" cy="2373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Greater emphasis on Cross Agency Awards, aka Adoptions</a:t>
          </a:r>
          <a:endParaRPr lang="en-US" sz="3100" kern="1200" dirty="0"/>
        </a:p>
      </dsp:txBody>
      <dsp:txXfrm>
        <a:off x="8702146" y="297700"/>
        <a:ext cx="3955521" cy="2373312"/>
      </dsp:txXfrm>
    </dsp:sp>
    <dsp:sp modelId="{90B596E8-596D-4A6E-8E9F-2CF1AC2915AA}">
      <dsp:nvSpPr>
        <dsp:cNvPr id="0" name=""/>
        <dsp:cNvSpPr/>
      </dsp:nvSpPr>
      <dsp:spPr>
        <a:xfrm>
          <a:off x="2188154" y="3154733"/>
          <a:ext cx="3955521" cy="2373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Utilization of raised award ceilings for Phase I and Phase II Awards</a:t>
          </a:r>
          <a:endParaRPr lang="en-US" sz="3100" kern="1200" dirty="0"/>
        </a:p>
      </dsp:txBody>
      <dsp:txXfrm>
        <a:off x="2188154" y="3154733"/>
        <a:ext cx="3955521" cy="2373312"/>
      </dsp:txXfrm>
    </dsp:sp>
    <dsp:sp modelId="{918C273B-9B8A-4356-913D-F03BD12DD3E4}">
      <dsp:nvSpPr>
        <dsp:cNvPr id="0" name=""/>
        <dsp:cNvSpPr/>
      </dsp:nvSpPr>
      <dsp:spPr>
        <a:xfrm>
          <a:off x="6526610" y="3066565"/>
          <a:ext cx="3955521" cy="2373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Elimination of Phase I Options; Option work is now included as part of the Phase I award</a:t>
          </a:r>
          <a:endParaRPr lang="en-US" sz="3100" kern="1200" dirty="0"/>
        </a:p>
      </dsp:txBody>
      <dsp:txXfrm>
        <a:off x="6526610" y="3066565"/>
        <a:ext cx="3955521" cy="2373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1C9FC-34B6-4BD8-9B92-EC78CFEC33AB}">
      <dsp:nvSpPr>
        <dsp:cNvPr id="0" name=""/>
        <dsp:cNvSpPr/>
      </dsp:nvSpPr>
      <dsp:spPr>
        <a:xfrm>
          <a:off x="0" y="69772"/>
          <a:ext cx="12657668" cy="1295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smtClean="0"/>
            <a:t>Contracting</a:t>
          </a:r>
          <a:endParaRPr lang="en-US" sz="5400" kern="1200" dirty="0"/>
        </a:p>
      </dsp:txBody>
      <dsp:txXfrm>
        <a:off x="63226" y="132998"/>
        <a:ext cx="12531216" cy="1168738"/>
      </dsp:txXfrm>
    </dsp:sp>
    <dsp:sp modelId="{E6685CC6-F1E2-4AD1-B5A3-B02A066EFEFA}">
      <dsp:nvSpPr>
        <dsp:cNvPr id="0" name=""/>
        <dsp:cNvSpPr/>
      </dsp:nvSpPr>
      <dsp:spPr>
        <a:xfrm>
          <a:off x="0" y="1364962"/>
          <a:ext cx="12657668"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881"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smtClean="0"/>
            <a:t>DARPA is in the process of moving 50% of all contracting to DARPA Contract Management Office (CMO) to decrease time to award </a:t>
          </a:r>
          <a:endParaRPr lang="en-US" sz="4200" kern="1200" dirty="0"/>
        </a:p>
      </dsp:txBody>
      <dsp:txXfrm>
        <a:off x="0" y="1364962"/>
        <a:ext cx="12657668" cy="1900260"/>
      </dsp:txXfrm>
    </dsp:sp>
    <dsp:sp modelId="{88E775FF-E1D2-4ED2-8F31-D021FEB6AA3C}">
      <dsp:nvSpPr>
        <dsp:cNvPr id="0" name=""/>
        <dsp:cNvSpPr/>
      </dsp:nvSpPr>
      <dsp:spPr>
        <a:xfrm>
          <a:off x="0" y="3265222"/>
          <a:ext cx="12657668" cy="1295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smtClean="0"/>
            <a:t>Timing of BAA Release</a:t>
          </a:r>
          <a:endParaRPr lang="en-US" sz="5400" kern="1200" dirty="0"/>
        </a:p>
      </dsp:txBody>
      <dsp:txXfrm>
        <a:off x="63226" y="3328448"/>
        <a:ext cx="12531216" cy="1168738"/>
      </dsp:txXfrm>
    </dsp:sp>
    <dsp:sp modelId="{35FB78F9-B0D7-443A-9E91-B0AB9CC4CBA5}">
      <dsp:nvSpPr>
        <dsp:cNvPr id="0" name=""/>
        <dsp:cNvSpPr/>
      </dsp:nvSpPr>
      <dsp:spPr>
        <a:xfrm>
          <a:off x="0" y="4560412"/>
          <a:ext cx="12657668"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881"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smtClean="0"/>
            <a:t>DARPA Plans to release overarching SBIR/STTR earlier in the CY to maximize topic release</a:t>
          </a:r>
          <a:endParaRPr lang="en-US" sz="4200" kern="1200" dirty="0"/>
        </a:p>
      </dsp:txBody>
      <dsp:txXfrm>
        <a:off x="0" y="4560412"/>
        <a:ext cx="12657668" cy="1313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6DD0C-84DB-4A9B-AD4A-78D05BB5B7C9}">
      <dsp:nvSpPr>
        <dsp:cNvPr id="0" name=""/>
        <dsp:cNvSpPr/>
      </dsp:nvSpPr>
      <dsp:spPr>
        <a:xfrm>
          <a:off x="0" y="0"/>
          <a:ext cx="12535032" cy="2317418"/>
        </a:xfrm>
        <a:prstGeom prst="roundRect">
          <a:avLst>
            <a:gd name="adj" fmla="val 10000"/>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4777C-8128-4CD6-8DD9-B5464F6D4859}">
      <dsp:nvSpPr>
        <dsp:cNvPr id="0" name=""/>
        <dsp:cNvSpPr/>
      </dsp:nvSpPr>
      <dsp:spPr>
        <a:xfrm>
          <a:off x="376050" y="308989"/>
          <a:ext cx="3682165" cy="1699440"/>
        </a:xfrm>
        <a:prstGeom prst="roundRect">
          <a:avLst>
            <a:gd name="adj" fmla="val 10000"/>
          </a:avLst>
        </a:prstGeom>
        <a:blipFill dpi="0" rotWithShape="1">
          <a:blip xmlns:r="http://schemas.openxmlformats.org/officeDocument/2006/relationships" r:embed="rId1"/>
          <a:srcRect/>
          <a:stretch>
            <a:fillRect t="-19088" b="-1908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370E1-2B84-46F3-B511-F34C3B1F5DDC}">
      <dsp:nvSpPr>
        <dsp:cNvPr id="0" name=""/>
        <dsp:cNvSpPr/>
      </dsp:nvSpPr>
      <dsp:spPr>
        <a:xfrm rot="10800000">
          <a:off x="376050" y="2317418"/>
          <a:ext cx="3682165" cy="2832400"/>
        </a:xfrm>
        <a:prstGeom prst="round2SameRect">
          <a:avLst>
            <a:gd name="adj1" fmla="val 10500"/>
            <a:gd name="adj2" fmla="val 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Visit </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2"/>
            </a:rPr>
            <a:t>www.grants.gov</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or </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3"/>
            </a:rPr>
            <a:t>www.beta.sam.gov</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to view DARPA Broad Agency Announcements (BAAs), Research Announcement (RAs), and Requests for Proposals (RFPs).</a:t>
          </a:r>
          <a:endParaRPr lang="en-US" sz="2100" kern="1200" dirty="0">
            <a:solidFill>
              <a:schemeClr val="tx1">
                <a:lumMod val="95000"/>
                <a:lumOff val="5000"/>
              </a:schemeClr>
            </a:solidFill>
          </a:endParaRPr>
        </a:p>
      </dsp:txBody>
      <dsp:txXfrm rot="10800000">
        <a:off x="463156" y="2317418"/>
        <a:ext cx="3507953" cy="2745294"/>
      </dsp:txXfrm>
    </dsp:sp>
    <dsp:sp modelId="{9055BA45-CE53-42C1-9A9C-E7DA05435F9E}">
      <dsp:nvSpPr>
        <dsp:cNvPr id="0" name=""/>
        <dsp:cNvSpPr/>
      </dsp:nvSpPr>
      <dsp:spPr>
        <a:xfrm>
          <a:off x="4426433" y="308989"/>
          <a:ext cx="3682165" cy="1699440"/>
        </a:xfrm>
        <a:prstGeom prst="roundRect">
          <a:avLst>
            <a:gd name="adj" fmla="val 10000"/>
          </a:avLst>
        </a:prstGeom>
        <a:blipFill dpi="0" rotWithShape="1">
          <a:blip xmlns:r="http://schemas.openxmlformats.org/officeDocument/2006/relationships" r:embed="rId4"/>
          <a:srcRect/>
          <a:stretch>
            <a:fillRect l="1680" t="2367" r="1057" b="-10023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3B78A-DD00-4601-8740-D83ED82A6F4A}">
      <dsp:nvSpPr>
        <dsp:cNvPr id="0" name=""/>
        <dsp:cNvSpPr/>
      </dsp:nvSpPr>
      <dsp:spPr>
        <a:xfrm rot="10800000">
          <a:off x="4426433" y="2317418"/>
          <a:ext cx="3682165" cy="2832400"/>
        </a:xfrm>
        <a:prstGeom prst="round2SameRect">
          <a:avLst>
            <a:gd name="adj1" fmla="val 10500"/>
            <a:gd name="adj2" fmla="val 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Visit </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5"/>
            </a:rPr>
            <a:t>https://www.dodsbirsttr.mil</a:t>
          </a: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to view DoD SBIR and STTR Program Announcements.</a:t>
          </a:r>
          <a:endParaRPr lang="en-US" sz="2100" kern="1200" dirty="0">
            <a:solidFill>
              <a:schemeClr val="tx1">
                <a:lumMod val="95000"/>
                <a:lumOff val="5000"/>
              </a:schemeClr>
            </a:solidFill>
          </a:endParaRPr>
        </a:p>
      </dsp:txBody>
      <dsp:txXfrm rot="10800000">
        <a:off x="4513539" y="2317418"/>
        <a:ext cx="3507953" cy="2745294"/>
      </dsp:txXfrm>
    </dsp:sp>
    <dsp:sp modelId="{1F69BB51-9440-4119-AB1A-3F7C79B620FD}">
      <dsp:nvSpPr>
        <dsp:cNvPr id="0" name=""/>
        <dsp:cNvSpPr/>
      </dsp:nvSpPr>
      <dsp:spPr>
        <a:xfrm>
          <a:off x="8476816" y="308989"/>
          <a:ext cx="3682165" cy="1699440"/>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5909E-3B9A-4860-97CD-9EAB6F005B8D}">
      <dsp:nvSpPr>
        <dsp:cNvPr id="0" name=""/>
        <dsp:cNvSpPr/>
      </dsp:nvSpPr>
      <dsp:spPr>
        <a:xfrm rot="10800000">
          <a:off x="8476816" y="2317418"/>
          <a:ext cx="3682165" cy="2832400"/>
        </a:xfrm>
        <a:prstGeom prst="round2SameRect">
          <a:avLst>
            <a:gd name="adj1" fmla="val 10500"/>
            <a:gd name="adj2" fmla="val 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Contact a DARPA Program Manager (PM) about your idea prior to submitting a white paper or proposal to gain insight into the general need for the type of effort. PMs are the key to working with DARPA. </a:t>
          </a:r>
          <a:endParaRPr lang="en-US" sz="2100" kern="1200" dirty="0">
            <a:solidFill>
              <a:schemeClr val="tx1">
                <a:lumMod val="95000"/>
                <a:lumOff val="5000"/>
              </a:schemeClr>
            </a:solidFill>
          </a:endParaRPr>
        </a:p>
      </dsp:txBody>
      <dsp:txXfrm rot="10800000">
        <a:off x="8563922" y="2317418"/>
        <a:ext cx="3507953" cy="27452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04FA0127-3E21-42BB-AD0F-57864CD14434}" type="datetimeFigureOut">
              <a:rPr lang="en-US" smtClean="0"/>
              <a:t>9/25/2020</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12162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2651B30B-C4EF-4AA9-957C-6BA2F8363369}" type="datetimeFigureOut">
              <a:rPr lang="en-US" smtClean="0"/>
              <a:t>9/25/2020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AF306E8F-5676-4897-95C1-253D73B7D585}" type="slidenum">
              <a:rPr lang="en-US" smtClean="0"/>
              <a:t>‹#›</a:t>
            </a:fld>
            <a:endParaRPr lang="en-US"/>
          </a:p>
        </p:txBody>
      </p:sp>
    </p:spTree>
    <p:extLst>
      <p:ext uri="{BB962C8B-B14F-4D97-AF65-F5344CB8AC3E}">
        <p14:creationId xmlns:p14="http://schemas.microsoft.com/office/powerpoint/2010/main" val="258584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06E8F-5676-4897-95C1-253D73B7D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8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5</a:t>
            </a:fld>
            <a:endParaRPr lang="en-US"/>
          </a:p>
        </p:txBody>
      </p:sp>
    </p:spTree>
    <p:extLst>
      <p:ext uri="{BB962C8B-B14F-4D97-AF65-F5344CB8AC3E}">
        <p14:creationId xmlns:p14="http://schemas.microsoft.com/office/powerpoint/2010/main" val="72689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7</a:t>
            </a:fld>
            <a:endParaRPr lang="en-US"/>
          </a:p>
        </p:txBody>
      </p:sp>
    </p:spTree>
    <p:extLst>
      <p:ext uri="{BB962C8B-B14F-4D97-AF65-F5344CB8AC3E}">
        <p14:creationId xmlns:p14="http://schemas.microsoft.com/office/powerpoint/2010/main" val="375223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8</a:t>
            </a:fld>
            <a:endParaRPr lang="en-US"/>
          </a:p>
        </p:txBody>
      </p:sp>
    </p:spTree>
    <p:extLst>
      <p:ext uri="{BB962C8B-B14F-4D97-AF65-F5344CB8AC3E}">
        <p14:creationId xmlns:p14="http://schemas.microsoft.com/office/powerpoint/2010/main" val="355537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9</a:t>
            </a:fld>
            <a:endParaRPr lang="en-US"/>
          </a:p>
        </p:txBody>
      </p:sp>
    </p:spTree>
    <p:extLst>
      <p:ext uri="{BB962C8B-B14F-4D97-AF65-F5344CB8AC3E}">
        <p14:creationId xmlns:p14="http://schemas.microsoft.com/office/powerpoint/2010/main" val="202875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10</a:t>
            </a:fld>
            <a:endParaRPr lang="en-US"/>
          </a:p>
        </p:txBody>
      </p:sp>
    </p:spTree>
    <p:extLst>
      <p:ext uri="{BB962C8B-B14F-4D97-AF65-F5344CB8AC3E}">
        <p14:creationId xmlns:p14="http://schemas.microsoft.com/office/powerpoint/2010/main" val="230398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06E8F-5676-4897-95C1-253D73B7D585}" type="slidenum">
              <a:rPr lang="en-US" smtClean="0"/>
              <a:t>12</a:t>
            </a:fld>
            <a:endParaRPr lang="en-US"/>
          </a:p>
        </p:txBody>
      </p:sp>
    </p:spTree>
    <p:extLst>
      <p:ext uri="{BB962C8B-B14F-4D97-AF65-F5344CB8AC3E}">
        <p14:creationId xmlns:p14="http://schemas.microsoft.com/office/powerpoint/2010/main" val="290091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51"/>
            <a:ext cx="1174496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2644" y="4352550"/>
            <a:ext cx="96723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8A73BB-FCBC-45BC-87FB-8F19E56ED298}" type="datetime1">
              <a:rPr lang="en-US" smtClean="0"/>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7"/>
          <p:cNvCxnSpPr>
            <a:cxnSpLocks noChangeShapeType="1"/>
          </p:cNvCxnSpPr>
          <p:nvPr userDrawn="1"/>
        </p:nvCxnSpPr>
        <p:spPr bwMode="auto">
          <a:xfrm>
            <a:off x="575736" y="948170"/>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itle 6"/>
          <p:cNvSpPr>
            <a:spLocks noGrp="1"/>
          </p:cNvSpPr>
          <p:nvPr>
            <p:ph type="title"/>
          </p:nvPr>
        </p:nvSpPr>
        <p:spPr/>
        <p:txBody>
          <a:bodyPr/>
          <a:lstStyle/>
          <a:p>
            <a:r>
              <a:rPr lang="en-US" smtClean="0"/>
              <a:t>Click to edit Master title style</a:t>
            </a:r>
            <a:endParaRPr lang="en-US" dirty="0"/>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5DA36264-7B0B-429B-8DE8-CE4F86C4AEC4}"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lvl1pPr>
          </a:lstStyle>
          <a:p>
            <a:r>
              <a:rPr lang="en-US" dirty="0" smtClean="0"/>
              <a:t>UNCLASSIFIED//FOR OFFICIAL USE ONLY Distribution Statement D: Distribution authorized to the Department of Defense and U.S. DoD contractors only.</a:t>
            </a:r>
            <a:endParaRPr lang="en-US" dirty="0"/>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73244"/>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5440"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30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4" name="Date Placeholder 7"/>
          <p:cNvSpPr>
            <a:spLocks noGrp="1"/>
          </p:cNvSpPr>
          <p:nvPr>
            <p:ph type="dt" sz="half"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sp>
        <p:nvSpPr>
          <p:cNvPr id="6" name="Footer Placeholder 9"/>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68834"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295"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780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299" y="-86360"/>
            <a:ext cx="2338919"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6"/>
          <p:cNvSpPr>
            <a:spLocks noGrp="1"/>
          </p:cNvSpPr>
          <p:nvPr>
            <p:ph type="dt" sz="half" idx="10"/>
          </p:nvPr>
        </p:nvSpPr>
        <p:spPr/>
        <p:txBody>
          <a:bodyPr/>
          <a:lstStyle>
            <a:lvl1pPr>
              <a:defRPr/>
            </a:lvl1pPr>
          </a:lstStyle>
          <a:p>
            <a:pPr>
              <a:defRPr/>
            </a:pPr>
            <a:endParaRPr lang="en-US" dirty="0"/>
          </a:p>
        </p:txBody>
      </p:sp>
      <p:sp>
        <p:nvSpPr>
          <p:cNvPr id="4" name="Slide Number Placeholder 7"/>
          <p:cNvSpPr>
            <a:spLocks noGrp="1"/>
          </p:cNvSpPr>
          <p:nvPr>
            <p:ph type="sldNum" sz="quarter" idx="11"/>
          </p:nvPr>
        </p:nvSpPr>
        <p:spPr/>
        <p:txBody>
          <a:bodyPr/>
          <a:lstStyle>
            <a:lvl1pPr>
              <a:defRPr/>
            </a:lvl1pPr>
          </a:lstStyle>
          <a:p>
            <a:pPr>
              <a:defRPr/>
            </a:pPr>
            <a:fld id="{3DA7931C-4EAF-45A3-87FB-24B32913E4DE}" type="slidenum">
              <a:rPr lang="en-US"/>
              <a:pPr>
                <a:defRPr/>
              </a:pPr>
              <a:t>‹#›</a:t>
            </a:fld>
            <a:endParaRPr lang="en-US" dirty="0"/>
          </a:p>
        </p:txBody>
      </p:sp>
      <p:sp>
        <p:nvSpPr>
          <p:cNvPr id="5" name="Footer Placeholder 8"/>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6"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255979"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5374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6" name="Content Placeholder 5"/>
          <p:cNvSpPr>
            <a:spLocks noGrp="1"/>
          </p:cNvSpPr>
          <p:nvPr>
            <p:ph sz="quarter" idx="12"/>
          </p:nvPr>
        </p:nvSpPr>
        <p:spPr>
          <a:xfrm>
            <a:off x="575736" y="1122680"/>
            <a:ext cx="1266613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575736" y="3972560"/>
            <a:ext cx="1266613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8" name="Date Placeholder 13"/>
          <p:cNvSpPr>
            <a:spLocks noGrp="1"/>
          </p:cNvSpPr>
          <p:nvPr>
            <p:ph type="dt" sz="half" idx="14"/>
          </p:nvPr>
        </p:nvSpPr>
        <p:spPr/>
        <p:txBody>
          <a:bodyPr/>
          <a:lstStyle>
            <a:lvl1pPr>
              <a:defRPr/>
            </a:lvl1pPr>
          </a:lstStyle>
          <a:p>
            <a:pPr>
              <a:defRPr/>
            </a:pPr>
            <a:endParaRPr lang="en-US" dirty="0"/>
          </a:p>
        </p:txBody>
      </p:sp>
      <p:sp>
        <p:nvSpPr>
          <p:cNvPr id="9" name="Slide Number Placeholder 14"/>
          <p:cNvSpPr>
            <a:spLocks noGrp="1"/>
          </p:cNvSpPr>
          <p:nvPr>
            <p:ph type="sldNum" sz="quarter" idx="15"/>
          </p:nvPr>
        </p:nvSpPr>
        <p:spPr/>
        <p:txBody>
          <a:bodyPr/>
          <a:lstStyle>
            <a:lvl1pPr>
              <a:defRPr/>
            </a:lvl1pPr>
          </a:lstStyle>
          <a:p>
            <a:pPr>
              <a:defRPr/>
            </a:pPr>
            <a:fld id="{6A47EE20-3EC3-48E8-BD2A-07AA23BCDE21}" type="slidenum">
              <a:rPr lang="en-US"/>
              <a:pPr>
                <a:defRPr/>
              </a:pPr>
              <a:t>‹#›</a:t>
            </a:fld>
            <a:endParaRPr lang="en-US" dirty="0"/>
          </a:p>
        </p:txBody>
      </p:sp>
      <p:sp>
        <p:nvSpPr>
          <p:cNvPr id="11" name="Footer Placeholder 15"/>
          <p:cNvSpPr>
            <a:spLocks noGrp="1"/>
          </p:cNvSpPr>
          <p:nvPr>
            <p:ph type="ftr" sz="quarter" idx="16"/>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9" y="-86361"/>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981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575733" y="1122680"/>
            <a:ext cx="6217920" cy="5699760"/>
          </a:xfrm>
        </p:spPr>
        <p:txBody>
          <a:bodyPr/>
          <a:lstStyle>
            <a:lvl1pPr>
              <a:defRPr sz="1485"/>
            </a:lvl1pPr>
            <a:lvl2pPr>
              <a:defRPr sz="1320"/>
            </a:lvl2pPr>
            <a:lvl3pPr>
              <a:defRPr sz="1155"/>
            </a:lvl3pPr>
            <a:lvl4pPr>
              <a:defRPr sz="1073"/>
            </a:lvl4pPr>
            <a:lvl5pPr>
              <a:defRPr sz="1073" u="none"/>
            </a:lvl5pPr>
            <a:lvl6pPr>
              <a:defRPr sz="1485"/>
            </a:lvl6pPr>
            <a:lvl7pPr>
              <a:defRPr sz="1485"/>
            </a:lvl7pPr>
            <a:lvl8pPr>
              <a:defRPr sz="1485"/>
            </a:lvl8pPr>
            <a:lvl9pPr>
              <a:defRPr sz="14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23947" y="1122680"/>
            <a:ext cx="6217920" cy="5699760"/>
          </a:xfrm>
        </p:spPr>
        <p:txBody>
          <a:bodyPr/>
          <a:lstStyle>
            <a:lvl1pPr>
              <a:defRPr sz="1485"/>
            </a:lvl1pPr>
            <a:lvl2pPr>
              <a:defRPr sz="1320"/>
            </a:lvl2pPr>
            <a:lvl3pPr>
              <a:defRPr sz="1155"/>
            </a:lvl3pPr>
            <a:lvl4pPr>
              <a:defRPr sz="1073"/>
            </a:lvl4pPr>
            <a:lvl5pPr>
              <a:defRPr sz="1073"/>
            </a:lvl5pPr>
            <a:lvl6pPr>
              <a:defRPr sz="1485"/>
            </a:lvl6pPr>
            <a:lvl7pPr>
              <a:defRPr sz="1485"/>
            </a:lvl7pPr>
            <a:lvl8pPr>
              <a:defRPr sz="1485"/>
            </a:lvl8pPr>
            <a:lvl9pPr>
              <a:defRPr sz="14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010DA111-EE5A-4584-BD21-7956311D685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1190" y="23219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9427" y="-68901"/>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00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75736" y="948170"/>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575733" y="1088496"/>
            <a:ext cx="6217920" cy="725064"/>
          </a:xfrm>
        </p:spPr>
        <p:txBody>
          <a:bodyPr anchor="b"/>
          <a:lstStyle>
            <a:lvl1pPr marL="0" indent="0">
              <a:buNone/>
              <a:defRPr sz="1980" b="1"/>
            </a:lvl1pPr>
            <a:lvl2pPr marL="377172" indent="0">
              <a:buNone/>
              <a:defRPr sz="1651" b="1"/>
            </a:lvl2pPr>
            <a:lvl3pPr marL="754342" indent="0">
              <a:buNone/>
              <a:defRPr sz="1485" b="1"/>
            </a:lvl3pPr>
            <a:lvl4pPr marL="1131514" indent="0">
              <a:buNone/>
              <a:defRPr sz="1320" b="1"/>
            </a:lvl4pPr>
            <a:lvl5pPr marL="1508685" indent="0">
              <a:buNone/>
              <a:defRPr sz="1320" b="1"/>
            </a:lvl5pPr>
            <a:lvl6pPr marL="1885857" indent="0">
              <a:buNone/>
              <a:defRPr sz="1320" b="1"/>
            </a:lvl6pPr>
            <a:lvl7pPr marL="2263026" indent="0">
              <a:buNone/>
              <a:defRPr sz="1320" b="1"/>
            </a:lvl7pPr>
            <a:lvl8pPr marL="2640199" indent="0">
              <a:buNone/>
              <a:defRPr sz="1320" b="1"/>
            </a:lvl8pPr>
            <a:lvl9pPr marL="3017370" indent="0">
              <a:buNone/>
              <a:defRPr sz="1320" b="1"/>
            </a:lvl9pPr>
          </a:lstStyle>
          <a:p>
            <a:pPr lvl="0"/>
            <a:r>
              <a:rPr lang="en-US" smtClean="0"/>
              <a:t>Click to edit Master text styles</a:t>
            </a:r>
          </a:p>
        </p:txBody>
      </p:sp>
      <p:sp>
        <p:nvSpPr>
          <p:cNvPr id="4" name="Content Placeholder 3"/>
          <p:cNvSpPr>
            <a:spLocks noGrp="1"/>
          </p:cNvSpPr>
          <p:nvPr>
            <p:ph sz="half" idx="2"/>
          </p:nvPr>
        </p:nvSpPr>
        <p:spPr>
          <a:xfrm>
            <a:off x="575733" y="1847744"/>
            <a:ext cx="6217920" cy="4974696"/>
          </a:xfrm>
        </p:spPr>
        <p:txBody>
          <a:bodyPr/>
          <a:lstStyle>
            <a:lvl1pPr>
              <a:defRPr sz="1485"/>
            </a:lvl1pPr>
            <a:lvl2pPr>
              <a:defRPr sz="1320"/>
            </a:lvl2pPr>
            <a:lvl3pPr>
              <a:defRPr sz="1155"/>
            </a:lvl3pPr>
            <a:lvl4pPr>
              <a:defRPr sz="1073"/>
            </a:lvl4pPr>
            <a:lvl5pPr>
              <a:defRPr sz="1073"/>
            </a:lvl5pPr>
            <a:lvl6pPr>
              <a:defRPr sz="1320"/>
            </a:lvl6pPr>
            <a:lvl7pPr>
              <a:defRPr sz="1320"/>
            </a:lvl7pPr>
            <a:lvl8pPr>
              <a:defRPr sz="1320"/>
            </a:lvl8pPr>
            <a:lvl9pPr>
              <a:defRPr sz="13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028747" y="1088496"/>
            <a:ext cx="6217920" cy="725064"/>
          </a:xfrm>
        </p:spPr>
        <p:txBody>
          <a:bodyPr anchor="b"/>
          <a:lstStyle>
            <a:lvl1pPr marL="0" indent="0">
              <a:buNone/>
              <a:defRPr sz="1980" b="1"/>
            </a:lvl1pPr>
            <a:lvl2pPr marL="377172" indent="0">
              <a:buNone/>
              <a:defRPr sz="1651" b="1"/>
            </a:lvl2pPr>
            <a:lvl3pPr marL="754342" indent="0">
              <a:buNone/>
              <a:defRPr sz="1485" b="1"/>
            </a:lvl3pPr>
            <a:lvl4pPr marL="1131514" indent="0">
              <a:buNone/>
              <a:defRPr sz="1320" b="1"/>
            </a:lvl4pPr>
            <a:lvl5pPr marL="1508685" indent="0">
              <a:buNone/>
              <a:defRPr sz="1320" b="1"/>
            </a:lvl5pPr>
            <a:lvl6pPr marL="1885857" indent="0">
              <a:buNone/>
              <a:defRPr sz="1320" b="1"/>
            </a:lvl6pPr>
            <a:lvl7pPr marL="2263026" indent="0">
              <a:buNone/>
              <a:defRPr sz="1320" b="1"/>
            </a:lvl7pPr>
            <a:lvl8pPr marL="2640199" indent="0">
              <a:buNone/>
              <a:defRPr sz="1320" b="1"/>
            </a:lvl8pPr>
            <a:lvl9pPr marL="3017370" indent="0">
              <a:buNone/>
              <a:defRPr sz="1320" b="1"/>
            </a:lvl9pPr>
          </a:lstStyle>
          <a:p>
            <a:pPr lvl="0"/>
            <a:r>
              <a:rPr lang="en-US" smtClean="0"/>
              <a:t>Click to edit Master text styles</a:t>
            </a:r>
          </a:p>
        </p:txBody>
      </p:sp>
      <p:sp>
        <p:nvSpPr>
          <p:cNvPr id="6" name="Content Placeholder 5"/>
          <p:cNvSpPr>
            <a:spLocks noGrp="1"/>
          </p:cNvSpPr>
          <p:nvPr>
            <p:ph sz="quarter" idx="4"/>
          </p:nvPr>
        </p:nvSpPr>
        <p:spPr>
          <a:xfrm>
            <a:off x="7023948" y="1847744"/>
            <a:ext cx="6217920" cy="4974696"/>
          </a:xfrm>
        </p:spPr>
        <p:txBody>
          <a:bodyPr/>
          <a:lstStyle>
            <a:lvl1pPr>
              <a:defRPr sz="1485"/>
            </a:lvl1pPr>
            <a:lvl2pPr>
              <a:defRPr sz="1320"/>
            </a:lvl2pPr>
            <a:lvl3pPr>
              <a:defRPr sz="1155"/>
            </a:lvl3pPr>
            <a:lvl4pPr>
              <a:defRPr sz="1073"/>
            </a:lvl4pPr>
            <a:lvl5pPr>
              <a:defRPr sz="1073"/>
            </a:lvl5pPr>
            <a:lvl6pPr>
              <a:defRPr sz="1320"/>
            </a:lvl6pPr>
            <a:lvl7pPr>
              <a:defRPr sz="1320"/>
            </a:lvl7pPr>
            <a:lvl8pPr>
              <a:defRPr sz="1320"/>
            </a:lvl8pPr>
            <a:lvl9pPr>
              <a:defRPr sz="13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58828945-795F-4898-A0F1-AC7A144F2F58}"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28869"/>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9" y="-72225"/>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520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8170"/>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12"/>
          </p:nvPr>
        </p:nvSpPr>
        <p:spPr>
          <a:xfrm>
            <a:off x="575736" y="1122680"/>
            <a:ext cx="8520853"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9326881" y="1122680"/>
            <a:ext cx="3914987"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Date Placeholder 13"/>
          <p:cNvSpPr>
            <a:spLocks noGrp="1"/>
          </p:cNvSpPr>
          <p:nvPr>
            <p:ph type="dt" sz="half" idx="14"/>
          </p:nvPr>
        </p:nvSpPr>
        <p:spPr/>
        <p:txBody>
          <a:bodyPr/>
          <a:lstStyle>
            <a:lvl1pPr>
              <a:defRPr/>
            </a:lvl1pPr>
          </a:lstStyle>
          <a:p>
            <a:pPr>
              <a:defRPr/>
            </a:pPr>
            <a:endParaRPr lang="en-US" dirty="0"/>
          </a:p>
        </p:txBody>
      </p:sp>
      <p:sp>
        <p:nvSpPr>
          <p:cNvPr id="8" name="Slide Number Placeholder 14"/>
          <p:cNvSpPr>
            <a:spLocks noGrp="1"/>
          </p:cNvSpPr>
          <p:nvPr>
            <p:ph type="sldNum" sz="quarter" idx="15"/>
          </p:nvPr>
        </p:nvSpPr>
        <p:spPr/>
        <p:txBody>
          <a:bodyPr/>
          <a:lstStyle>
            <a:lvl1pPr>
              <a:defRPr/>
            </a:lvl1pPr>
          </a:lstStyle>
          <a:p>
            <a:pPr>
              <a:defRPr/>
            </a:pPr>
            <a:fld id="{85CE9884-86A4-4C1C-A795-156D7CEF0D40}"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2"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41821"/>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9" y="-59273"/>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789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12"/>
          </p:nvPr>
        </p:nvSpPr>
        <p:spPr>
          <a:xfrm>
            <a:off x="4721016" y="1122680"/>
            <a:ext cx="8520853"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575733" y="1122680"/>
            <a:ext cx="3914987"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7" name="Date Placeholder 12"/>
          <p:cNvSpPr>
            <a:spLocks noGrp="1"/>
          </p:cNvSpPr>
          <p:nvPr>
            <p:ph type="dt" sz="half" idx="14"/>
          </p:nvPr>
        </p:nvSpPr>
        <p:spPr/>
        <p:txBody>
          <a:bodyPr/>
          <a:lstStyle>
            <a:lvl1pPr>
              <a:defRPr/>
            </a:lvl1pPr>
          </a:lstStyle>
          <a:p>
            <a:pPr>
              <a:defRPr/>
            </a:pPr>
            <a:endParaRPr lang="en-US" dirty="0"/>
          </a:p>
        </p:txBody>
      </p:sp>
      <p:sp>
        <p:nvSpPr>
          <p:cNvPr id="8" name="Slide Number Placeholder 13"/>
          <p:cNvSpPr>
            <a:spLocks noGrp="1"/>
          </p:cNvSpPr>
          <p:nvPr>
            <p:ph type="sldNum" sz="quarter" idx="15"/>
          </p:nvPr>
        </p:nvSpPr>
        <p:spPr/>
        <p:txBody>
          <a:bodyPr/>
          <a:lstStyle>
            <a:lvl1pPr>
              <a:defRPr/>
            </a:lvl1pPr>
          </a:lstStyle>
          <a:p>
            <a:pPr>
              <a:defRPr/>
            </a:pPr>
            <a:fld id="{5E0C795D-4E54-4F07-A28E-05CC88AE27BD}" type="slidenum">
              <a:rPr lang="en-US"/>
              <a:pPr>
                <a:defRPr/>
              </a:pPr>
              <a:t>‹#›</a:t>
            </a:fld>
            <a:endParaRPr lang="en-US" dirty="0"/>
          </a:p>
        </p:txBody>
      </p:sp>
      <p:sp>
        <p:nvSpPr>
          <p:cNvPr id="10" name="Footer Placeholder 15"/>
          <p:cNvSpPr>
            <a:spLocks noGrp="1"/>
          </p:cNvSpPr>
          <p:nvPr>
            <p:ph type="ftr" sz="quarter" idx="16"/>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2"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49981"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5146" y="-86361"/>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3707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Content Placeholder 7"/>
          <p:cNvSpPr>
            <a:spLocks noGrp="1"/>
          </p:cNvSpPr>
          <p:nvPr>
            <p:ph sz="quarter" idx="12"/>
          </p:nvPr>
        </p:nvSpPr>
        <p:spPr>
          <a:xfrm>
            <a:off x="575733" y="1122680"/>
            <a:ext cx="6217920" cy="2677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575733" y="3972560"/>
            <a:ext cx="6217920" cy="2849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7023947" y="1122680"/>
            <a:ext cx="6217920"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FA21AB52-2674-40D0-8B49-ECE79FBAA6E4}"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4"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2761"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326" y="-98144"/>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1073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Content Placeholder 7"/>
          <p:cNvSpPr>
            <a:spLocks noGrp="1"/>
          </p:cNvSpPr>
          <p:nvPr>
            <p:ph sz="quarter" idx="12"/>
          </p:nvPr>
        </p:nvSpPr>
        <p:spPr>
          <a:xfrm>
            <a:off x="7023947" y="112268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7023947" y="405892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575733" y="1122680"/>
            <a:ext cx="6217920"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9" name="Date Placeholder 14"/>
          <p:cNvSpPr>
            <a:spLocks noGrp="1"/>
          </p:cNvSpPr>
          <p:nvPr>
            <p:ph type="dt" sz="half" idx="15"/>
          </p:nvPr>
        </p:nvSpPr>
        <p:spPr/>
        <p:txBody>
          <a:bodyPr/>
          <a:lstStyle>
            <a:lvl1pPr>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6211A551-9796-4265-8604-5A356C10724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4"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3"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8"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0008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91246" y="1523619"/>
            <a:ext cx="11331479" cy="0"/>
          </a:xfrm>
          <a:custGeom>
            <a:avLst/>
            <a:gdLst/>
            <a:ahLst/>
            <a:cxnLst/>
            <a:rect l="l" t="t" r="r" b="b"/>
            <a:pathLst>
              <a:path w="8248650">
                <a:moveTo>
                  <a:pt x="0" y="0"/>
                </a:moveTo>
                <a:lnTo>
                  <a:pt x="8248650" y="0"/>
                </a:lnTo>
              </a:path>
            </a:pathLst>
          </a:custGeom>
          <a:ln w="23621">
            <a:solidFill>
              <a:srgbClr val="0F5E90"/>
            </a:solidFill>
          </a:ln>
        </p:spPr>
        <p:txBody>
          <a:bodyPr wrap="square" lIns="0" tIns="0" rIns="0" bIns="0" rtlCol="0"/>
          <a:lstStyle/>
          <a:p>
            <a:endParaRPr sz="1800"/>
          </a:p>
        </p:txBody>
      </p:sp>
      <p:sp>
        <p:nvSpPr>
          <p:cNvPr id="2" name="Holder 2"/>
          <p:cNvSpPr>
            <a:spLocks noGrp="1"/>
          </p:cNvSpPr>
          <p:nvPr>
            <p:ph type="title"/>
          </p:nvPr>
        </p:nvSpPr>
        <p:spPr>
          <a:xfrm>
            <a:off x="2965032" y="627480"/>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51"/>
            <a:ext cx="11088973" cy="276999"/>
          </a:xfrm>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AE34E73-69AF-4C2D-B17A-930983EC76AF}" type="datetime1">
              <a:rPr lang="en-US" smtClean="0"/>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972" y="594065"/>
            <a:ext cx="1668844" cy="606853"/>
          </a:xfrm>
          <a:prstGeom prst="rect">
            <a:avLst/>
          </a:prstGeom>
        </p:spPr>
      </p:pic>
      <p:pic>
        <p:nvPicPr>
          <p:cNvPr id="11"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4392" y="238403"/>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Content Placeholder 7"/>
          <p:cNvSpPr>
            <a:spLocks noGrp="1"/>
          </p:cNvSpPr>
          <p:nvPr>
            <p:ph sz="quarter" idx="12"/>
          </p:nvPr>
        </p:nvSpPr>
        <p:spPr>
          <a:xfrm>
            <a:off x="575733" y="1122680"/>
            <a:ext cx="6217920" cy="2677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7023947" y="1122680"/>
            <a:ext cx="6217920" cy="2677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575736" y="3972560"/>
            <a:ext cx="12666133" cy="2849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B97B8ACB-FBA6-43F6-BFAA-F9C64A81387F}" type="slidenum">
              <a:rPr lang="en-US"/>
              <a:pPr>
                <a:defRPr/>
              </a:pPr>
              <a:t>‹#›</a:t>
            </a:fld>
            <a:endParaRPr lang="en-US" dirty="0"/>
          </a:p>
        </p:txBody>
      </p:sp>
      <p:sp>
        <p:nvSpPr>
          <p:cNvPr id="13" name="Footer Placeholder 17"/>
          <p:cNvSpPr>
            <a:spLocks noGrp="1"/>
          </p:cNvSpPr>
          <p:nvPr>
            <p:ph type="ftr" sz="quarter" idx="17"/>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5"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3" y="23219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8" y="-68901"/>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300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12"/>
          </p:nvPr>
        </p:nvSpPr>
        <p:spPr>
          <a:xfrm>
            <a:off x="575736" y="1122680"/>
            <a:ext cx="4030133"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3"/>
          </p:nvPr>
        </p:nvSpPr>
        <p:spPr>
          <a:xfrm>
            <a:off x="4836160" y="1122680"/>
            <a:ext cx="4145280"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4"/>
          </p:nvPr>
        </p:nvSpPr>
        <p:spPr>
          <a:xfrm>
            <a:off x="9211736" y="1122680"/>
            <a:ext cx="4030133"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US" dirty="0"/>
          </a:p>
        </p:txBody>
      </p:sp>
      <p:sp>
        <p:nvSpPr>
          <p:cNvPr id="8" name="Date Placeholder 14"/>
          <p:cNvSpPr>
            <a:spLocks noGrp="1"/>
          </p:cNvSpPr>
          <p:nvPr>
            <p:ph type="dt" sz="half" idx="15"/>
          </p:nvPr>
        </p:nvSpPr>
        <p:spPr/>
        <p:txBody>
          <a:bodyPr/>
          <a:lstStyle>
            <a:lvl1pPr>
              <a:defRPr/>
            </a:lvl1pPr>
          </a:lstStyle>
          <a:p>
            <a:pPr>
              <a:defRPr/>
            </a:pPr>
            <a:endParaRPr lang="en-US" dirty="0"/>
          </a:p>
        </p:txBody>
      </p:sp>
      <p:sp>
        <p:nvSpPr>
          <p:cNvPr id="9" name="Slide Number Placeholder 15"/>
          <p:cNvSpPr>
            <a:spLocks noGrp="1"/>
          </p:cNvSpPr>
          <p:nvPr>
            <p:ph type="sldNum" sz="quarter" idx="16"/>
          </p:nvPr>
        </p:nvSpPr>
        <p:spPr/>
        <p:txBody>
          <a:bodyPr/>
          <a:lstStyle>
            <a:lvl1pPr>
              <a:defRPr/>
            </a:lvl1pPr>
          </a:lstStyle>
          <a:p>
            <a:pPr>
              <a:defRPr/>
            </a:pPr>
            <a:fld id="{8C6BABC9-B84D-4C22-AD6D-DA5D371D8F3F}" type="slidenum">
              <a:rPr lang="en-US"/>
              <a:pPr>
                <a:defRPr/>
              </a:pPr>
              <a:t>‹#›</a:t>
            </a:fld>
            <a:endParaRPr lang="en-US" dirty="0"/>
          </a:p>
        </p:txBody>
      </p:sp>
      <p:sp>
        <p:nvSpPr>
          <p:cNvPr id="11" name="Footer Placeholder 17"/>
          <p:cNvSpPr>
            <a:spLocks noGrp="1"/>
          </p:cNvSpPr>
          <p:nvPr>
            <p:ph type="ftr" sz="quarter" idx="17"/>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49195"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9" y="-99715"/>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026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5" name="Content Placeholder 7"/>
          <p:cNvSpPr>
            <a:spLocks noGrp="1"/>
          </p:cNvSpPr>
          <p:nvPr>
            <p:ph sz="quarter" idx="12"/>
          </p:nvPr>
        </p:nvSpPr>
        <p:spPr>
          <a:xfrm>
            <a:off x="575733" y="112268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3"/>
          </p:nvPr>
        </p:nvSpPr>
        <p:spPr>
          <a:xfrm>
            <a:off x="7023947" y="112268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75733" y="405892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7023947" y="4058920"/>
            <a:ext cx="6217920"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dirty="0"/>
          </a:p>
        </p:txBody>
      </p:sp>
      <p:sp>
        <p:nvSpPr>
          <p:cNvPr id="9" name="Date Placeholder 15"/>
          <p:cNvSpPr>
            <a:spLocks noGrp="1"/>
          </p:cNvSpPr>
          <p:nvPr>
            <p:ph type="dt" sz="half" idx="16"/>
          </p:nvPr>
        </p:nvSpPr>
        <p:spPr/>
        <p:txBody>
          <a:bodyPr/>
          <a:lstStyle>
            <a:lvl1pPr>
              <a:defRPr/>
            </a:lvl1pPr>
          </a:lstStyle>
          <a:p>
            <a:pPr>
              <a:defRPr/>
            </a:pPr>
            <a:endParaRPr lang="en-US" dirty="0"/>
          </a:p>
        </p:txBody>
      </p:sp>
      <p:sp>
        <p:nvSpPr>
          <p:cNvPr id="10" name="Slide Number Placeholder 16"/>
          <p:cNvSpPr>
            <a:spLocks noGrp="1"/>
          </p:cNvSpPr>
          <p:nvPr>
            <p:ph type="sldNum" sz="quarter" idx="17"/>
          </p:nvPr>
        </p:nvSpPr>
        <p:spPr/>
        <p:txBody>
          <a:bodyPr/>
          <a:lstStyle>
            <a:lvl1pPr>
              <a:defRPr/>
            </a:lvl1pPr>
          </a:lstStyle>
          <a:p>
            <a:pPr>
              <a:defRPr/>
            </a:pPr>
            <a:fld id="{41E0FF06-AAC1-46BE-ACEF-E1F9A24B4900}" type="slidenum">
              <a:rPr lang="en-US"/>
              <a:pPr>
                <a:defRPr/>
              </a:pPr>
              <a:t>‹#›</a:t>
            </a:fld>
            <a:endParaRPr lang="en-US" dirty="0"/>
          </a:p>
        </p:txBody>
      </p:sp>
      <p:sp>
        <p:nvSpPr>
          <p:cNvPr id="12" name="Footer Placeholder 17"/>
          <p:cNvSpPr>
            <a:spLocks noGrp="1"/>
          </p:cNvSpPr>
          <p:nvPr>
            <p:ph type="ftr" sz="quarter" idx="18"/>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4"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81402" y="256747"/>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608"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0738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75738" y="1122681"/>
            <a:ext cx="4661041" cy="863600"/>
          </a:xfrm>
          <a:prstGeom prst="rect">
            <a:avLst/>
          </a:prstGeom>
        </p:spPr>
        <p:txBody>
          <a:bodyPr anchor="b"/>
          <a:lstStyle>
            <a:lvl1pPr algn="l">
              <a:defRPr sz="1980" b="1"/>
            </a:lvl1pPr>
          </a:lstStyle>
          <a:p>
            <a:r>
              <a:rPr lang="en-US" smtClean="0"/>
              <a:t>Click to edit Master title style</a:t>
            </a:r>
            <a:endParaRPr lang="en-US" dirty="0"/>
          </a:p>
        </p:txBody>
      </p:sp>
      <p:sp>
        <p:nvSpPr>
          <p:cNvPr id="3" name="Content Placeholder 2"/>
          <p:cNvSpPr>
            <a:spLocks noGrp="1"/>
          </p:cNvSpPr>
          <p:nvPr>
            <p:ph idx="1"/>
          </p:nvPr>
        </p:nvSpPr>
        <p:spPr>
          <a:xfrm>
            <a:off x="5402302" y="1122684"/>
            <a:ext cx="7839569" cy="5699759"/>
          </a:xfrm>
        </p:spPr>
        <p:txBody>
          <a:bodyPr/>
          <a:lstStyle>
            <a:lvl1pPr>
              <a:defRPr sz="1485"/>
            </a:lvl1pPr>
            <a:lvl2pPr>
              <a:defRPr sz="1320"/>
            </a:lvl2pPr>
            <a:lvl3pPr>
              <a:defRPr sz="1155"/>
            </a:lvl3pPr>
            <a:lvl4pPr>
              <a:defRPr sz="1073"/>
            </a:lvl4pPr>
            <a:lvl5pPr>
              <a:defRPr sz="1073"/>
            </a:lvl5pPr>
            <a:lvl6pPr>
              <a:defRPr sz="1651"/>
            </a:lvl6pPr>
            <a:lvl7pPr>
              <a:defRPr sz="1651"/>
            </a:lvl7pPr>
            <a:lvl8pPr>
              <a:defRPr sz="1651"/>
            </a:lvl8pPr>
            <a:lvl9pPr>
              <a:defRPr sz="16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5738" y="1986289"/>
            <a:ext cx="4661041" cy="4836159"/>
          </a:xfrm>
        </p:spPr>
        <p:txBody>
          <a:bodyPr/>
          <a:lstStyle>
            <a:lvl1pPr marL="0" indent="0">
              <a:buNone/>
              <a:defRPr sz="1155"/>
            </a:lvl1pPr>
            <a:lvl2pPr marL="377172" indent="0">
              <a:buNone/>
              <a:defRPr sz="991"/>
            </a:lvl2pPr>
            <a:lvl3pPr marL="754342" indent="0">
              <a:buNone/>
              <a:defRPr sz="825"/>
            </a:lvl3pPr>
            <a:lvl4pPr marL="1131514" indent="0">
              <a:buNone/>
              <a:defRPr sz="743"/>
            </a:lvl4pPr>
            <a:lvl5pPr marL="1508685" indent="0">
              <a:buNone/>
              <a:defRPr sz="743"/>
            </a:lvl5pPr>
            <a:lvl6pPr marL="1885857" indent="0">
              <a:buNone/>
              <a:defRPr sz="743"/>
            </a:lvl6pPr>
            <a:lvl7pPr marL="2263026" indent="0">
              <a:buNone/>
              <a:defRPr sz="743"/>
            </a:lvl7pPr>
            <a:lvl8pPr marL="2640199" indent="0">
              <a:buNone/>
              <a:defRPr sz="743"/>
            </a:lvl8pPr>
            <a:lvl9pPr marL="3017370" indent="0">
              <a:buNone/>
              <a:defRPr sz="743"/>
            </a:lvl9pPr>
          </a:lstStyle>
          <a:p>
            <a:pPr lvl="0"/>
            <a:r>
              <a:rPr lang="en-US" smtClean="0"/>
              <a:t>Click to edit Master text styles</a:t>
            </a:r>
          </a:p>
        </p:txBody>
      </p:sp>
      <p:sp>
        <p:nvSpPr>
          <p:cNvPr id="7" name="Date Placeholder 10"/>
          <p:cNvSpPr>
            <a:spLocks noGrp="1"/>
          </p:cNvSpPr>
          <p:nvPr>
            <p:ph type="dt" sz="half" idx="10"/>
          </p:nvPr>
        </p:nvSpPr>
        <p:spPr/>
        <p:txBody>
          <a:bodyPr/>
          <a:lstStyle>
            <a:lvl1pPr>
              <a:defRPr/>
            </a:lvl1pPr>
          </a:lstStyle>
          <a:p>
            <a:pPr>
              <a:defRPr/>
            </a:pPr>
            <a:endParaRPr lang="en-US" dirty="0"/>
          </a:p>
        </p:txBody>
      </p:sp>
      <p:sp>
        <p:nvSpPr>
          <p:cNvPr id="8" name="Slide Number Placeholder 11"/>
          <p:cNvSpPr>
            <a:spLocks noGrp="1"/>
          </p:cNvSpPr>
          <p:nvPr>
            <p:ph type="sldNum" sz="quarter" idx="11"/>
          </p:nvPr>
        </p:nvSpPr>
        <p:spPr/>
        <p:txBody>
          <a:bodyPr/>
          <a:lstStyle>
            <a:lvl1pPr>
              <a:defRPr/>
            </a:lvl1pPr>
          </a:lstStyle>
          <a:p>
            <a:pPr>
              <a:defRPr/>
            </a:pPr>
            <a:fld id="{E7DB28BE-207D-4CEB-A9D0-3A487813D791}" type="slidenum">
              <a:rPr lang="en-US"/>
              <a:pPr>
                <a:defRPr/>
              </a:pPr>
              <a:t>‹#›</a:t>
            </a:fld>
            <a:endParaRPr lang="en-US" dirty="0"/>
          </a:p>
        </p:txBody>
      </p:sp>
      <p:sp>
        <p:nvSpPr>
          <p:cNvPr id="9" name="Footer Placeholder 12"/>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1473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5440" y="-86363"/>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3477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575736" y="5095247"/>
            <a:ext cx="12666133" cy="642303"/>
          </a:xfrm>
          <a:prstGeom prst="rect">
            <a:avLst/>
          </a:prstGeom>
        </p:spPr>
        <p:txBody>
          <a:bodyPr anchor="b">
            <a:normAutofit/>
          </a:bodyPr>
          <a:lstStyle>
            <a:lvl1pPr algn="l">
              <a:defRPr sz="1980" b="1"/>
            </a:lvl1pPr>
          </a:lstStyle>
          <a:p>
            <a:r>
              <a:rPr lang="en-US" smtClean="0"/>
              <a:t>Click to edit Master title style</a:t>
            </a:r>
            <a:endParaRPr lang="en-US" dirty="0"/>
          </a:p>
        </p:txBody>
      </p:sp>
      <p:sp>
        <p:nvSpPr>
          <p:cNvPr id="3" name="Picture Placeholder 2"/>
          <p:cNvSpPr>
            <a:spLocks noGrp="1"/>
          </p:cNvSpPr>
          <p:nvPr>
            <p:ph type="pic" idx="1"/>
          </p:nvPr>
        </p:nvSpPr>
        <p:spPr>
          <a:xfrm>
            <a:off x="575736" y="1122680"/>
            <a:ext cx="12666133" cy="3886200"/>
          </a:xfrm>
        </p:spPr>
        <p:txBody>
          <a:bodyPr rtlCol="0">
            <a:normAutofit/>
          </a:bodyPr>
          <a:lstStyle>
            <a:lvl1pPr marL="0" indent="0">
              <a:buNone/>
              <a:defRPr sz="2640"/>
            </a:lvl1pPr>
            <a:lvl2pPr marL="377172" indent="0">
              <a:buNone/>
              <a:defRPr sz="2311"/>
            </a:lvl2pPr>
            <a:lvl3pPr marL="754342" indent="0">
              <a:buNone/>
              <a:defRPr sz="1980"/>
            </a:lvl3pPr>
            <a:lvl4pPr marL="1131514" indent="0">
              <a:buNone/>
              <a:defRPr sz="1651"/>
            </a:lvl4pPr>
            <a:lvl5pPr marL="1508685" indent="0">
              <a:buNone/>
              <a:defRPr sz="1651"/>
            </a:lvl5pPr>
            <a:lvl6pPr marL="1885857" indent="0">
              <a:buNone/>
              <a:defRPr sz="1651"/>
            </a:lvl6pPr>
            <a:lvl7pPr marL="2263026" indent="0">
              <a:buNone/>
              <a:defRPr sz="1651"/>
            </a:lvl7pPr>
            <a:lvl8pPr marL="2640199" indent="0">
              <a:buNone/>
              <a:defRPr sz="1651"/>
            </a:lvl8pPr>
            <a:lvl9pPr marL="3017370" indent="0">
              <a:buNone/>
              <a:defRPr sz="1651"/>
            </a:lvl9pPr>
          </a:lstStyle>
          <a:p>
            <a:pPr lvl="0"/>
            <a:r>
              <a:rPr lang="en-US" noProof="0" dirty="0" smtClean="0"/>
              <a:t>Click icon to add picture</a:t>
            </a:r>
          </a:p>
        </p:txBody>
      </p:sp>
      <p:sp>
        <p:nvSpPr>
          <p:cNvPr id="4" name="Text Placeholder 3"/>
          <p:cNvSpPr>
            <a:spLocks noGrp="1"/>
          </p:cNvSpPr>
          <p:nvPr>
            <p:ph type="body" sz="half" idx="2"/>
          </p:nvPr>
        </p:nvSpPr>
        <p:spPr>
          <a:xfrm>
            <a:off x="575736" y="5737550"/>
            <a:ext cx="12666133" cy="998537"/>
          </a:xfrm>
        </p:spPr>
        <p:txBody>
          <a:bodyPr/>
          <a:lstStyle>
            <a:lvl1pPr marL="0" indent="0">
              <a:buNone/>
              <a:defRPr sz="1155"/>
            </a:lvl1pPr>
            <a:lvl2pPr marL="377172" indent="0">
              <a:buNone/>
              <a:defRPr sz="991"/>
            </a:lvl2pPr>
            <a:lvl3pPr marL="754342" indent="0">
              <a:buNone/>
              <a:defRPr sz="825"/>
            </a:lvl3pPr>
            <a:lvl4pPr marL="1131514" indent="0">
              <a:buNone/>
              <a:defRPr sz="743"/>
            </a:lvl4pPr>
            <a:lvl5pPr marL="1508685" indent="0">
              <a:buNone/>
              <a:defRPr sz="743"/>
            </a:lvl5pPr>
            <a:lvl6pPr marL="1885857" indent="0">
              <a:buNone/>
              <a:defRPr sz="743"/>
            </a:lvl6pPr>
            <a:lvl7pPr marL="2263026" indent="0">
              <a:buNone/>
              <a:defRPr sz="743"/>
            </a:lvl7pPr>
            <a:lvl8pPr marL="2640199" indent="0">
              <a:buNone/>
              <a:defRPr sz="743"/>
            </a:lvl8pPr>
            <a:lvl9pPr marL="3017370" indent="0">
              <a:buNone/>
              <a:defRPr sz="743"/>
            </a:lvl9pPr>
          </a:lstStyle>
          <a:p>
            <a:pPr lvl="0"/>
            <a:r>
              <a:rPr lang="en-US" smtClean="0"/>
              <a:t>Click to edit Master text styles</a:t>
            </a:r>
          </a:p>
        </p:txBody>
      </p:sp>
      <p:sp>
        <p:nvSpPr>
          <p:cNvPr id="7" name="Date Placeholder 12"/>
          <p:cNvSpPr>
            <a:spLocks noGrp="1"/>
          </p:cNvSpPr>
          <p:nvPr>
            <p:ph type="dt" sz="half" idx="10"/>
          </p:nvPr>
        </p:nvSpPr>
        <p:spPr/>
        <p:txBody>
          <a:bodyPr/>
          <a:lstStyle>
            <a:lvl1pPr>
              <a:defRPr/>
            </a:lvl1pPr>
          </a:lstStyle>
          <a:p>
            <a:pPr>
              <a:defRPr/>
            </a:pPr>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838CE925-52F1-404B-AA04-762CA8B717CD}" type="slidenum">
              <a:rPr lang="en-US"/>
              <a:pPr>
                <a:defRPr/>
              </a:pPr>
              <a:t>‹#›</a:t>
            </a:fld>
            <a:endParaRPr lang="en-US" dirty="0"/>
          </a:p>
        </p:txBody>
      </p:sp>
      <p:sp>
        <p:nvSpPr>
          <p:cNvPr id="9" name="Footer Placeholder 14"/>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81938"/>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5440"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5548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575736" y="94996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575736" y="112268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575736" y="405892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9557176" y="112268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9557176" y="405892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4490720" y="1122680"/>
            <a:ext cx="4836160" cy="569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7"/>
          <p:cNvSpPr>
            <a:spLocks noGrp="1"/>
          </p:cNvSpPr>
          <p:nvPr>
            <p:ph type="dt" sz="half" idx="17"/>
          </p:nvPr>
        </p:nvSpPr>
        <p:spPr/>
        <p:txBody>
          <a:bodyPr/>
          <a:lstStyle>
            <a:lvl1pPr>
              <a:defRPr/>
            </a:lvl1pPr>
          </a:lstStyle>
          <a:p>
            <a:pPr>
              <a:defRPr/>
            </a:pPr>
            <a:endParaRPr lang="en-US" dirty="0"/>
          </a:p>
        </p:txBody>
      </p:sp>
      <p:sp>
        <p:nvSpPr>
          <p:cNvPr id="14" name="Slide Number Placeholder 18"/>
          <p:cNvSpPr>
            <a:spLocks noGrp="1"/>
          </p:cNvSpPr>
          <p:nvPr>
            <p:ph type="sldNum" sz="quarter" idx="18"/>
          </p:nvPr>
        </p:nvSpPr>
        <p:spPr/>
        <p:txBody>
          <a:bodyPr/>
          <a:lstStyle>
            <a:lvl1pPr>
              <a:defRPr/>
            </a:lvl1pPr>
          </a:lstStyle>
          <a:p>
            <a:pPr>
              <a:defRPr/>
            </a:pPr>
            <a:fld id="{AACFA5B4-1064-4F57-B2BA-BFEAE79E4E48}" type="slidenum">
              <a:rPr lang="en-US"/>
              <a:pPr>
                <a:defRPr/>
              </a:pPr>
              <a:t>‹#›</a:t>
            </a:fld>
            <a:endParaRPr lang="en-US" dirty="0"/>
          </a:p>
        </p:txBody>
      </p:sp>
      <p:sp>
        <p:nvSpPr>
          <p:cNvPr id="16" name="Footer Placeholder 19"/>
          <p:cNvSpPr>
            <a:spLocks noGrp="1"/>
          </p:cNvSpPr>
          <p:nvPr>
            <p:ph type="ftr" sz="quarter" idx="19"/>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32193"/>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89" y="-68901"/>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2129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575736" y="948170"/>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575736" y="112268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575736" y="405892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9557176" y="112268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9557176" y="4058920"/>
            <a:ext cx="3684693" cy="2763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4490720" y="1727200"/>
            <a:ext cx="4836160" cy="5095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7"/>
          </p:nvPr>
        </p:nvSpPr>
        <p:spPr>
          <a:xfrm>
            <a:off x="4490720" y="1122680"/>
            <a:ext cx="4836160" cy="431800"/>
          </a:xfrm>
        </p:spPr>
        <p:txBody>
          <a:bodyPr/>
          <a:lstStyle>
            <a:lvl1pPr algn="ctr">
              <a:buNone/>
              <a:defRPr sz="1320" b="1"/>
            </a:lvl1pPr>
          </a:lstStyle>
          <a:p>
            <a:pPr lvl="0"/>
            <a:r>
              <a:rPr lang="en-US" smtClean="0"/>
              <a:t>Click to edit Master text styles</a:t>
            </a:r>
          </a:p>
        </p:txBody>
      </p:sp>
      <p:sp>
        <p:nvSpPr>
          <p:cNvPr id="16" name="Date Placeholder 19"/>
          <p:cNvSpPr>
            <a:spLocks noGrp="1"/>
          </p:cNvSpPr>
          <p:nvPr>
            <p:ph type="dt" sz="half" idx="18"/>
          </p:nvPr>
        </p:nvSpPr>
        <p:spPr/>
        <p:txBody>
          <a:bodyPr/>
          <a:lstStyle>
            <a:lvl1pPr>
              <a:defRPr/>
            </a:lvl1pPr>
          </a:lstStyle>
          <a:p>
            <a:pPr>
              <a:defRPr/>
            </a:pPr>
            <a:endParaRPr lang="en-US" dirty="0"/>
          </a:p>
        </p:txBody>
      </p:sp>
      <p:sp>
        <p:nvSpPr>
          <p:cNvPr id="17" name="Slide Number Placeholder 20"/>
          <p:cNvSpPr>
            <a:spLocks noGrp="1"/>
          </p:cNvSpPr>
          <p:nvPr>
            <p:ph type="sldNum" sz="quarter" idx="19"/>
          </p:nvPr>
        </p:nvSpPr>
        <p:spPr/>
        <p:txBody>
          <a:bodyPr/>
          <a:lstStyle>
            <a:lvl1pPr>
              <a:defRPr/>
            </a:lvl1pPr>
          </a:lstStyle>
          <a:p>
            <a:pPr>
              <a:defRPr/>
            </a:pPr>
            <a:fld id="{34BE789B-94EC-428F-988F-B32C0D8C062D}" type="slidenum">
              <a:rPr lang="en-US"/>
              <a:pPr>
                <a:defRPr/>
              </a:pPr>
              <a:t>‹#›</a:t>
            </a:fld>
            <a:endParaRPr lang="en-US" dirty="0"/>
          </a:p>
        </p:txBody>
      </p:sp>
      <p:sp>
        <p:nvSpPr>
          <p:cNvPr id="18" name="Footer Placeholder 21"/>
          <p:cNvSpPr>
            <a:spLocks noGrp="1"/>
          </p:cNvSpPr>
          <p:nvPr>
            <p:ph type="ftr" sz="quarter" idx="20"/>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177027"/>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3405" y="-73005"/>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076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rot="5400000" flipH="1" flipV="1">
            <a:off x="8851900" y="3929380"/>
            <a:ext cx="7167880"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05548" y="86362"/>
            <a:ext cx="161205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5400000">
            <a:off x="10118513" y="4159677"/>
            <a:ext cx="5786120" cy="92117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66616" y="345440"/>
            <a:ext cx="10938933" cy="7167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a:xfrm rot="5400000">
            <a:off x="-2127815" y="3739871"/>
            <a:ext cx="5267960" cy="551744"/>
          </a:xfrm>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sp>
        <p:nvSpPr>
          <p:cNvPr id="7" name="Slide Number Placeholder 5"/>
          <p:cNvSpPr>
            <a:spLocks noGrp="1"/>
          </p:cNvSpPr>
          <p:nvPr>
            <p:ph type="sldNum" sz="quarter" idx="11"/>
          </p:nvPr>
        </p:nvSpPr>
        <p:spPr>
          <a:xfrm rot="5400000">
            <a:off x="117545" y="6848831"/>
            <a:ext cx="777240" cy="551744"/>
          </a:xfrm>
        </p:spPr>
        <p:txBody>
          <a:bodyPr/>
          <a:lstStyle>
            <a:lvl1pPr>
              <a:defRPr/>
            </a:lvl1pPr>
          </a:lstStyle>
          <a:p>
            <a:pPr>
              <a:defRPr/>
            </a:pPr>
            <a:fld id="{7EE187E9-7BB3-4A83-B2F0-CB963A421402}" type="slidenum">
              <a:rPr lang="en-US"/>
              <a:pPr>
                <a:defRPr/>
              </a:pPr>
              <a:t>‹#›</a:t>
            </a:fld>
            <a:endParaRPr lang="en-US" dirty="0"/>
          </a:p>
        </p:txBody>
      </p:sp>
      <p:sp>
        <p:nvSpPr>
          <p:cNvPr id="8" name="Date Placeholder 15"/>
          <p:cNvSpPr>
            <a:spLocks noGrp="1"/>
          </p:cNvSpPr>
          <p:nvPr>
            <p:ph type="dt" sz="half" idx="12"/>
          </p:nvPr>
        </p:nvSpPr>
        <p:spPr>
          <a:xfrm rot="5400000">
            <a:off x="31185" y="544551"/>
            <a:ext cx="949960" cy="551744"/>
          </a:xfrm>
        </p:spPr>
        <p:txBody>
          <a:bodyPr/>
          <a:lstStyle>
            <a:lvl1pPr>
              <a:defRPr/>
            </a:lvl1pPr>
          </a:lstStyle>
          <a:p>
            <a:pPr>
              <a:defRPr/>
            </a:pPr>
            <a:endParaRPr lang="en-US" dirty="0"/>
          </a:p>
        </p:txBody>
      </p:sp>
    </p:spTree>
    <p:extLst>
      <p:ext uri="{BB962C8B-B14F-4D97-AF65-F5344CB8AC3E}">
        <p14:creationId xmlns:p14="http://schemas.microsoft.com/office/powerpoint/2010/main" val="39400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rot="5400000" flipH="1" flipV="1">
            <a:off x="8851900" y="3929380"/>
            <a:ext cx="7167880"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05548" y="86362"/>
            <a:ext cx="161205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63201" y="345440"/>
            <a:ext cx="1842347" cy="716788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66616" y="345440"/>
            <a:ext cx="8866293" cy="7167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a:xfrm rot="5400000">
            <a:off x="-2127815" y="3739871"/>
            <a:ext cx="5267960" cy="551744"/>
          </a:xfrm>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sp>
        <p:nvSpPr>
          <p:cNvPr id="7" name="Slide Number Placeholder 5"/>
          <p:cNvSpPr>
            <a:spLocks noGrp="1"/>
          </p:cNvSpPr>
          <p:nvPr>
            <p:ph type="sldNum" sz="quarter" idx="11"/>
          </p:nvPr>
        </p:nvSpPr>
        <p:spPr>
          <a:xfrm rot="5400000">
            <a:off x="117545" y="6848831"/>
            <a:ext cx="777240" cy="551744"/>
          </a:xfrm>
        </p:spPr>
        <p:txBody>
          <a:bodyPr/>
          <a:lstStyle>
            <a:lvl1pPr>
              <a:defRPr/>
            </a:lvl1pPr>
          </a:lstStyle>
          <a:p>
            <a:pPr>
              <a:defRPr/>
            </a:pPr>
            <a:fld id="{A2588271-0CC5-4FB3-9A8D-8E5446965173}" type="slidenum">
              <a:rPr lang="en-US"/>
              <a:pPr>
                <a:defRPr/>
              </a:pPr>
              <a:t>‹#›</a:t>
            </a:fld>
            <a:endParaRPr lang="en-US" dirty="0"/>
          </a:p>
        </p:txBody>
      </p:sp>
      <p:sp>
        <p:nvSpPr>
          <p:cNvPr id="8" name="Date Placeholder 12"/>
          <p:cNvSpPr>
            <a:spLocks noGrp="1"/>
          </p:cNvSpPr>
          <p:nvPr>
            <p:ph type="dt" sz="half" idx="12"/>
          </p:nvPr>
        </p:nvSpPr>
        <p:spPr>
          <a:xfrm rot="5400000">
            <a:off x="31185" y="544551"/>
            <a:ext cx="949960" cy="551744"/>
          </a:xfrm>
        </p:spPr>
        <p:txBody>
          <a:bodyPr/>
          <a:lstStyle>
            <a:lvl1pPr>
              <a:defRPr/>
            </a:lvl1pPr>
          </a:lstStyle>
          <a:p>
            <a:pPr>
              <a:defRPr/>
            </a:pPr>
            <a:endParaRPr lang="en-US" dirty="0"/>
          </a:p>
        </p:txBody>
      </p:sp>
    </p:spTree>
    <p:extLst>
      <p:ext uri="{BB962C8B-B14F-4D97-AF65-F5344CB8AC3E}">
        <p14:creationId xmlns:p14="http://schemas.microsoft.com/office/powerpoint/2010/main" val="131300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4075119"/>
            <a:ext cx="13817600" cy="320857"/>
          </a:xfrm>
          <a:prstGeom prst="rect">
            <a:avLst/>
          </a:prstGeom>
          <a:noFill/>
          <a:ln w="9525">
            <a:noFill/>
            <a:miter lim="800000"/>
            <a:headEnd/>
            <a:tailEnd/>
          </a:ln>
        </p:spPr>
        <p:txBody>
          <a:bodyPr>
            <a:spAutoFit/>
          </a:bodyPr>
          <a:lstStyle/>
          <a:p>
            <a:pPr algn="ctr">
              <a:defRPr/>
            </a:pPr>
            <a:r>
              <a:rPr lang="en-US" sz="1485" baseline="0" dirty="0">
                <a:solidFill>
                  <a:srgbClr val="000000"/>
                </a:solidFill>
                <a:latin typeface="Tahoma" charset="0"/>
                <a:ea typeface="Tahoma" charset="0"/>
                <a:cs typeface="Tahoma" charset="0"/>
              </a:rPr>
              <a:t>www.darpa.mil</a:t>
            </a:r>
          </a:p>
        </p:txBody>
      </p:sp>
      <p:pic>
        <p:nvPicPr>
          <p:cNvPr id="3" name="Picture 7" descr="END SLIDE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96749" y="2590807"/>
            <a:ext cx="32936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D88F1BF-5310-43E8-BEC7-D66242CEC001}" type="slidenum">
              <a:rPr lang="en-US"/>
              <a:pPr>
                <a:defRPr/>
              </a:pPr>
              <a:t>‹#›</a:t>
            </a:fld>
            <a:endParaRPr lang="en-US" dirty="0"/>
          </a:p>
        </p:txBody>
      </p:sp>
      <p:sp>
        <p:nvSpPr>
          <p:cNvPr id="6" name="Footer Placeholder 11"/>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spTree>
    <p:extLst>
      <p:ext uri="{BB962C8B-B14F-4D97-AF65-F5344CB8AC3E}">
        <p14:creationId xmlns:p14="http://schemas.microsoft.com/office/powerpoint/2010/main" val="23923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65032" y="627480"/>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690880" y="1787658"/>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3" y="1787658"/>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7045638-BD4B-456B-B391-995F0ABDEC57}" type="datetime1">
              <a:rPr lang="en-US" smtClean="0"/>
              <a:t>9/25/2020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UNCLASSIFIED//FOR OFFICIAL USE ONLY Distribution Statement D: Distribution authorized to the Department of Defense and U.S. DoD contractors only.</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633309" y="1295400"/>
            <a:ext cx="12550987" cy="6045200"/>
          </a:xfrm>
        </p:spPr>
        <p:txBody>
          <a:bodyPr/>
          <a:lstStyle>
            <a:lvl1pPr marL="282880" indent="-282880">
              <a:buFont typeface="Arial" pitchFamily="34" charset="0"/>
              <a:buChar char="•"/>
              <a:defRPr sz="1485">
                <a:latin typeface="Tahoma" pitchFamily="34" charset="0"/>
                <a:ea typeface="Tahoma" pitchFamily="34" charset="0"/>
                <a:cs typeface="Tahoma" pitchFamily="34" charset="0"/>
              </a:defRPr>
            </a:lvl1pPr>
            <a:lvl2pPr marL="612903" indent="-235733">
              <a:buFont typeface="Arial" pitchFamily="34" charset="0"/>
              <a:buChar char="•"/>
              <a:defRPr sz="1320"/>
            </a:lvl2pPr>
            <a:lvl3pPr marL="942927" indent="-188586">
              <a:buFont typeface="Arial" pitchFamily="34" charset="0"/>
              <a:buChar char="•"/>
              <a:defRPr sz="1155"/>
            </a:lvl3pPr>
            <a:lvl4pPr marL="1320099" indent="-188586">
              <a:buFont typeface="Arial" pitchFamily="34" charset="0"/>
              <a:buChar char="•"/>
              <a:defRPr sz="1073"/>
            </a:lvl4pPr>
            <a:lvl5pPr marL="1697270" indent="-188586">
              <a:buFont typeface="Arial" pitchFamily="34" charset="0"/>
              <a:buChar char="•"/>
              <a:defRPr sz="107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2451669" y="171607"/>
            <a:ext cx="10790203" cy="694334"/>
          </a:xfrm>
        </p:spPr>
        <p:txBody>
          <a:bodyPr>
            <a:normAutofit/>
          </a:bodyPr>
          <a:lstStyle>
            <a:lvl1pPr algn="l">
              <a:defRPr sz="198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575736" y="952123"/>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893" y="147570"/>
            <a:ext cx="1640219" cy="742414"/>
          </a:xfrm>
          <a:prstGeom prst="rect">
            <a:avLst/>
          </a:prstGeom>
        </p:spPr>
      </p:pic>
    </p:spTree>
    <p:extLst>
      <p:ext uri="{BB962C8B-B14F-4D97-AF65-F5344CB8AC3E}">
        <p14:creationId xmlns:p14="http://schemas.microsoft.com/office/powerpoint/2010/main" val="34540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_Two_Colum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948672" y="7228340"/>
            <a:ext cx="3178048" cy="276999"/>
          </a:xfrm>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90880" y="1209048"/>
            <a:ext cx="6102773" cy="1252651"/>
          </a:xfrm>
        </p:spPr>
        <p:txBody>
          <a:bodyPr/>
          <a:lstStyle>
            <a:lvl1pPr marL="274573" indent="-274573">
              <a:buFont typeface="Arial" pitchFamily="34" charset="0"/>
              <a:buChar char="•"/>
              <a:defRPr sz="1441">
                <a:latin typeface="Tahoma" pitchFamily="34" charset="0"/>
                <a:ea typeface="Tahoma" pitchFamily="34" charset="0"/>
                <a:cs typeface="Tahoma" pitchFamily="34" charset="0"/>
              </a:defRPr>
            </a:lvl1pPr>
            <a:lvl2pPr marL="594909" indent="-228812">
              <a:buFont typeface="Arial" pitchFamily="34" charset="0"/>
              <a:buChar char="•"/>
              <a:defRPr sz="1281">
                <a:latin typeface="Tahoma" pitchFamily="34" charset="0"/>
                <a:ea typeface="Tahoma" pitchFamily="34" charset="0"/>
                <a:cs typeface="Tahoma" pitchFamily="34" charset="0"/>
              </a:defRPr>
            </a:lvl2pPr>
            <a:lvl3pPr marL="915245" indent="-183050">
              <a:buFont typeface="Arial" pitchFamily="34" charset="0"/>
              <a:buChar char="•"/>
              <a:defRPr sz="1121">
                <a:latin typeface="Tahoma" pitchFamily="34" charset="0"/>
                <a:ea typeface="Tahoma" pitchFamily="34" charset="0"/>
                <a:cs typeface="Tahoma" pitchFamily="34" charset="0"/>
              </a:defRPr>
            </a:lvl3pPr>
            <a:lvl4pPr marL="1281341" indent="-183050">
              <a:buFont typeface="Arial" pitchFamily="34" charset="0"/>
              <a:buChar char="•"/>
              <a:defRPr sz="1041">
                <a:latin typeface="Tahoma" pitchFamily="34" charset="0"/>
                <a:ea typeface="Tahoma" pitchFamily="34" charset="0"/>
                <a:cs typeface="Tahoma" pitchFamily="34" charset="0"/>
              </a:defRPr>
            </a:lvl4pPr>
            <a:lvl5pPr marL="1647439" indent="-183050">
              <a:buFont typeface="Arial" pitchFamily="34" charset="0"/>
              <a:buChar char="•"/>
              <a:defRPr sz="104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7023948" y="1209048"/>
            <a:ext cx="6102773" cy="1252651"/>
          </a:xfrm>
        </p:spPr>
        <p:txBody>
          <a:bodyPr/>
          <a:lstStyle>
            <a:lvl1pPr marL="274573" indent="-274573">
              <a:buFont typeface="Arial" pitchFamily="34" charset="0"/>
              <a:buChar char="•"/>
              <a:defRPr sz="1441">
                <a:latin typeface="Tahoma" pitchFamily="34" charset="0"/>
                <a:ea typeface="Tahoma" pitchFamily="34" charset="0"/>
                <a:cs typeface="Tahoma" pitchFamily="34" charset="0"/>
              </a:defRPr>
            </a:lvl1pPr>
            <a:lvl2pPr marL="594909" indent="-228812">
              <a:buFont typeface="Arial" pitchFamily="34" charset="0"/>
              <a:buChar char="•"/>
              <a:defRPr sz="1281">
                <a:latin typeface="Tahoma" pitchFamily="34" charset="0"/>
                <a:ea typeface="Tahoma" pitchFamily="34" charset="0"/>
                <a:cs typeface="Tahoma" pitchFamily="34" charset="0"/>
              </a:defRPr>
            </a:lvl2pPr>
            <a:lvl3pPr marL="915245" indent="-183050">
              <a:buFont typeface="Arial" pitchFamily="34" charset="0"/>
              <a:buChar char="•"/>
              <a:defRPr sz="1121">
                <a:latin typeface="Tahoma" pitchFamily="34" charset="0"/>
                <a:ea typeface="Tahoma" pitchFamily="34" charset="0"/>
                <a:cs typeface="Tahoma" pitchFamily="34" charset="0"/>
              </a:defRPr>
            </a:lvl3pPr>
            <a:lvl4pPr marL="1281341" indent="-183050">
              <a:buFont typeface="Arial" pitchFamily="34" charset="0"/>
              <a:buChar char="•"/>
              <a:defRPr sz="1041">
                <a:latin typeface="Tahoma" pitchFamily="34" charset="0"/>
                <a:ea typeface="Tahoma" pitchFamily="34" charset="0"/>
                <a:cs typeface="Tahoma" pitchFamily="34" charset="0"/>
              </a:defRPr>
            </a:lvl4pPr>
            <a:lvl5pPr marL="1647439" indent="-183050">
              <a:buFont typeface="Arial" pitchFamily="34" charset="0"/>
              <a:buChar char="•"/>
              <a:defRPr sz="104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575736" y="952123"/>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893" y="147568"/>
            <a:ext cx="1640219" cy="742414"/>
          </a:xfrm>
          <a:prstGeom prst="rect">
            <a:avLst/>
          </a:prstGeom>
        </p:spPr>
      </p:pic>
      <p:sp>
        <p:nvSpPr>
          <p:cNvPr id="9" name="Title 1"/>
          <p:cNvSpPr>
            <a:spLocks noGrp="1"/>
          </p:cNvSpPr>
          <p:nvPr>
            <p:ph type="ctrTitle"/>
          </p:nvPr>
        </p:nvSpPr>
        <p:spPr>
          <a:xfrm>
            <a:off x="2451670" y="171607"/>
            <a:ext cx="8944785" cy="694334"/>
          </a:xfrm>
        </p:spPr>
        <p:txBody>
          <a:bodyPr>
            <a:normAutofit/>
          </a:bodyPr>
          <a:lstStyle>
            <a:lvl1pPr algn="l">
              <a:defRPr sz="1923"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1" name="Footer Placeholder 1"/>
          <p:cNvSpPr>
            <a:spLocks noGrp="1"/>
          </p:cNvSpPr>
          <p:nvPr>
            <p:ph type="ftr" sz="quarter" idx="4294967295"/>
          </p:nvPr>
        </p:nvSpPr>
        <p:spPr>
          <a:xfrm>
            <a:off x="2187786" y="7106293"/>
            <a:ext cx="9787467" cy="293439"/>
          </a:xfrm>
          <a:prstGeom prst="rect">
            <a:avLst/>
          </a:prstGeom>
        </p:spPr>
        <p:txBody>
          <a:bodyPr/>
          <a:lstStyle>
            <a:lvl1pPr eaLnBrk="0" hangingPunct="0">
              <a:defRPr sz="1923" baseline="-25000">
                <a:solidFill>
                  <a:schemeClr val="tx1"/>
                </a:solidFill>
                <a:latin typeface="Arial" charset="0"/>
                <a:ea typeface="ＭＳ Ｐゴシック" charset="-128"/>
              </a:defRPr>
            </a:lvl1pPr>
            <a:lvl2pPr marL="594909" indent="-228812" eaLnBrk="0" hangingPunct="0">
              <a:defRPr sz="1923" baseline="-25000">
                <a:solidFill>
                  <a:schemeClr val="tx1"/>
                </a:solidFill>
                <a:latin typeface="Arial" charset="0"/>
                <a:ea typeface="ＭＳ Ｐゴシック" charset="-128"/>
              </a:defRPr>
            </a:lvl2pPr>
            <a:lvl3pPr marL="915245" indent="-183050" eaLnBrk="0" hangingPunct="0">
              <a:defRPr sz="1923" baseline="-25000">
                <a:solidFill>
                  <a:schemeClr val="tx1"/>
                </a:solidFill>
                <a:latin typeface="Arial" charset="0"/>
                <a:ea typeface="ＭＳ Ｐゴシック" charset="-128"/>
              </a:defRPr>
            </a:lvl3pPr>
            <a:lvl4pPr marL="1281341" indent="-183050" eaLnBrk="0" hangingPunct="0">
              <a:defRPr sz="1923" baseline="-25000">
                <a:solidFill>
                  <a:schemeClr val="tx1"/>
                </a:solidFill>
                <a:latin typeface="Arial" charset="0"/>
                <a:ea typeface="ＭＳ Ｐゴシック" charset="-128"/>
              </a:defRPr>
            </a:lvl4pPr>
            <a:lvl5pPr marL="1647439" indent="-183050" eaLnBrk="0" hangingPunct="0">
              <a:defRPr sz="1923" baseline="-25000">
                <a:solidFill>
                  <a:schemeClr val="tx1"/>
                </a:solidFill>
                <a:latin typeface="Arial" charset="0"/>
                <a:ea typeface="ＭＳ Ｐゴシック" charset="-128"/>
              </a:defRPr>
            </a:lvl5pPr>
            <a:lvl6pPr marL="2013536" indent="-183050" eaLnBrk="0" fontAlgn="base" hangingPunct="0">
              <a:spcBef>
                <a:spcPct val="0"/>
              </a:spcBef>
              <a:spcAft>
                <a:spcPct val="0"/>
              </a:spcAft>
              <a:defRPr sz="1923" baseline="-25000">
                <a:solidFill>
                  <a:schemeClr val="tx1"/>
                </a:solidFill>
                <a:latin typeface="Arial" charset="0"/>
                <a:ea typeface="ＭＳ Ｐゴシック" charset="-128"/>
              </a:defRPr>
            </a:lvl6pPr>
            <a:lvl7pPr marL="2379634" indent="-183050" eaLnBrk="0" fontAlgn="base" hangingPunct="0">
              <a:spcBef>
                <a:spcPct val="0"/>
              </a:spcBef>
              <a:spcAft>
                <a:spcPct val="0"/>
              </a:spcAft>
              <a:defRPr sz="1923" baseline="-25000">
                <a:solidFill>
                  <a:schemeClr val="tx1"/>
                </a:solidFill>
                <a:latin typeface="Arial" charset="0"/>
                <a:ea typeface="ＭＳ Ｐゴシック" charset="-128"/>
              </a:defRPr>
            </a:lvl7pPr>
            <a:lvl8pPr marL="2745730" indent="-183050" eaLnBrk="0" fontAlgn="base" hangingPunct="0">
              <a:spcBef>
                <a:spcPct val="0"/>
              </a:spcBef>
              <a:spcAft>
                <a:spcPct val="0"/>
              </a:spcAft>
              <a:defRPr sz="1923" baseline="-25000">
                <a:solidFill>
                  <a:schemeClr val="tx1"/>
                </a:solidFill>
                <a:latin typeface="Arial" charset="0"/>
                <a:ea typeface="ＭＳ Ｐゴシック" charset="-128"/>
              </a:defRPr>
            </a:lvl8pPr>
            <a:lvl9pPr marL="3111828" indent="-183050" eaLnBrk="0" fontAlgn="base" hangingPunct="0">
              <a:spcBef>
                <a:spcPct val="0"/>
              </a:spcBef>
              <a:spcAft>
                <a:spcPct val="0"/>
              </a:spcAft>
              <a:defRPr sz="1923" baseline="-25000">
                <a:solidFill>
                  <a:schemeClr val="tx1"/>
                </a:solidFill>
                <a:latin typeface="Arial" charset="0"/>
                <a:ea typeface="ＭＳ Ｐゴシック" charset="-128"/>
              </a:defRPr>
            </a:lvl9pPr>
          </a:lstStyle>
          <a:p>
            <a:pPr algn="ctr"/>
            <a:r>
              <a:rPr lang="en-US" sz="1121" dirty="0" smtClean="0"/>
              <a:t>UNCLASSIFIED//FOR OFFICIAL USE ONLY Distribution Statement D: Distribution authorized to the Department of Defense and U.S. DoD contractors only.</a:t>
            </a:r>
            <a:endParaRPr lang="en-US" sz="1121" dirty="0"/>
          </a:p>
        </p:txBody>
      </p:sp>
    </p:spTree>
    <p:extLst>
      <p:ext uri="{BB962C8B-B14F-4D97-AF65-F5344CB8AC3E}">
        <p14:creationId xmlns:p14="http://schemas.microsoft.com/office/powerpoint/2010/main" val="1213469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r>
              <a:rPr lang="en-US" sz="743" dirty="0" smtClean="0">
                <a:solidFill>
                  <a:prstClr val="white">
                    <a:lumMod val="50000"/>
                  </a:prstClr>
                </a:solidFill>
              </a:rPr>
              <a:t>UNCLASSIFIED//FOR OFFICIAL USE ONLY Distribution Statement D: Distribution authorized to the Department of Defense and U.S. DoD contractors only.</a:t>
            </a:r>
            <a:endParaRPr lang="en-US" sz="743"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7" name="Title 1"/>
          <p:cNvSpPr>
            <a:spLocks noGrp="1"/>
          </p:cNvSpPr>
          <p:nvPr>
            <p:ph type="ctrTitle"/>
          </p:nvPr>
        </p:nvSpPr>
        <p:spPr>
          <a:xfrm>
            <a:off x="2072640" y="171607"/>
            <a:ext cx="11169227" cy="694334"/>
          </a:xfrm>
        </p:spPr>
        <p:txBody>
          <a:bodyPr>
            <a:normAutofit/>
          </a:bodyPr>
          <a:lstStyle>
            <a:lvl1pPr algn="l">
              <a:defRPr sz="1980" b="0">
                <a:latin typeface="Tahoma" pitchFamily="34" charset="0"/>
                <a:ea typeface="Tahoma" pitchFamily="34" charset="0"/>
                <a:cs typeface="Tahoma" pitchFamily="34"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5" y="94217"/>
            <a:ext cx="1406967" cy="849116"/>
          </a:xfrm>
          <a:prstGeom prst="rect">
            <a:avLst/>
          </a:prstGeom>
        </p:spPr>
      </p:pic>
      <p:cxnSp>
        <p:nvCxnSpPr>
          <p:cNvPr id="8" name="Straight Connector 7"/>
          <p:cNvCxnSpPr>
            <a:cxnSpLocks noChangeShapeType="1"/>
          </p:cNvCxnSpPr>
          <p:nvPr userDrawn="1"/>
        </p:nvCxnSpPr>
        <p:spPr bwMode="auto">
          <a:xfrm>
            <a:off x="431806" y="953914"/>
            <a:ext cx="12810065"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43766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UNCLASSIFIED//FOR OFFICIAL USE ONLY Distribution Statement D: Distribution authorized to the Department of Defense and U.S. DoD contractors only.</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90881" y="1209040"/>
            <a:ext cx="12550987" cy="2677160"/>
          </a:xfrm>
        </p:spPr>
        <p:txBody>
          <a:bodyPr/>
          <a:lstStyle>
            <a:lvl1pPr marL="282880" indent="-282880">
              <a:buFont typeface="Arial" pitchFamily="34" charset="0"/>
              <a:buChar char="•"/>
              <a:defRPr sz="1485">
                <a:latin typeface="Tahoma" pitchFamily="34" charset="0"/>
                <a:ea typeface="Tahoma" pitchFamily="34" charset="0"/>
                <a:cs typeface="Tahoma" pitchFamily="34" charset="0"/>
              </a:defRPr>
            </a:lvl1pPr>
            <a:lvl2pPr marL="612903" indent="-235733">
              <a:buFont typeface="Arial" pitchFamily="34" charset="0"/>
              <a:buChar char="•"/>
              <a:defRPr sz="1320">
                <a:latin typeface="Tahoma" pitchFamily="34" charset="0"/>
                <a:ea typeface="Tahoma" pitchFamily="34" charset="0"/>
                <a:cs typeface="Tahoma" pitchFamily="34" charset="0"/>
              </a:defRPr>
            </a:lvl2pPr>
            <a:lvl3pPr marL="942927" indent="-188586">
              <a:buFont typeface="Arial" pitchFamily="34" charset="0"/>
              <a:buChar char="•"/>
              <a:defRPr sz="1155">
                <a:latin typeface="Tahoma" pitchFamily="34" charset="0"/>
                <a:ea typeface="Tahoma" pitchFamily="34" charset="0"/>
                <a:cs typeface="Tahoma" pitchFamily="34" charset="0"/>
              </a:defRPr>
            </a:lvl3pPr>
            <a:lvl4pPr marL="1320099" indent="-188586">
              <a:buFont typeface="Arial" pitchFamily="34" charset="0"/>
              <a:buChar char="•"/>
              <a:defRPr sz="1073">
                <a:latin typeface="Tahoma" pitchFamily="34" charset="0"/>
                <a:ea typeface="Tahoma" pitchFamily="34" charset="0"/>
                <a:cs typeface="Tahoma" pitchFamily="34" charset="0"/>
              </a:defRPr>
            </a:lvl4pPr>
            <a:lvl5pPr marL="1697270" indent="-188586">
              <a:buFont typeface="Arial" pitchFamily="34" charset="0"/>
              <a:buChar char="•"/>
              <a:defRPr sz="1073">
                <a:latin typeface="Tahoma" pitchFamily="34" charset="0"/>
                <a:ea typeface="Tahoma" pitchFamily="34" charset="0"/>
                <a:cs typeface="Tahom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690881" y="4058920"/>
            <a:ext cx="12550987" cy="2677160"/>
          </a:xfrm>
        </p:spPr>
        <p:txBody>
          <a:bodyPr/>
          <a:lstStyle>
            <a:lvl1pPr marL="282880" indent="-282880">
              <a:buFont typeface="Arial" pitchFamily="34" charset="0"/>
              <a:buChar char="•"/>
              <a:defRPr sz="1485">
                <a:latin typeface="Tahoma" pitchFamily="34" charset="0"/>
                <a:ea typeface="Tahoma" pitchFamily="34" charset="0"/>
                <a:cs typeface="Tahoma" pitchFamily="34" charset="0"/>
              </a:defRPr>
            </a:lvl1pPr>
            <a:lvl2pPr marL="612903" indent="-235733">
              <a:buFont typeface="Arial" pitchFamily="34" charset="0"/>
              <a:buChar char="•"/>
              <a:defRPr sz="1320">
                <a:latin typeface="Tahoma" pitchFamily="34" charset="0"/>
                <a:ea typeface="Tahoma" pitchFamily="34" charset="0"/>
                <a:cs typeface="Tahoma" pitchFamily="34" charset="0"/>
              </a:defRPr>
            </a:lvl2pPr>
            <a:lvl3pPr marL="942927" indent="-188586">
              <a:buFont typeface="Arial" pitchFamily="34" charset="0"/>
              <a:buChar char="•"/>
              <a:defRPr sz="1155">
                <a:latin typeface="Tahoma" pitchFamily="34" charset="0"/>
                <a:ea typeface="Tahoma" pitchFamily="34" charset="0"/>
                <a:cs typeface="Tahoma" pitchFamily="34" charset="0"/>
              </a:defRPr>
            </a:lvl3pPr>
            <a:lvl4pPr marL="1320099" indent="-188586">
              <a:buFont typeface="Arial" pitchFamily="34" charset="0"/>
              <a:buChar char="•"/>
              <a:defRPr sz="1073">
                <a:latin typeface="Tahoma" pitchFamily="34" charset="0"/>
                <a:ea typeface="Tahoma" pitchFamily="34" charset="0"/>
                <a:cs typeface="Tahoma" pitchFamily="34" charset="0"/>
              </a:defRPr>
            </a:lvl4pPr>
            <a:lvl5pPr marL="1697270" indent="-188586">
              <a:buFont typeface="Arial" pitchFamily="34" charset="0"/>
              <a:buChar char="•"/>
              <a:defRPr sz="1073">
                <a:latin typeface="Tahoma" pitchFamily="34" charset="0"/>
                <a:ea typeface="Tahoma" pitchFamily="34" charset="0"/>
                <a:cs typeface="Tahom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ctrTitle"/>
          </p:nvPr>
        </p:nvSpPr>
        <p:spPr>
          <a:xfrm>
            <a:off x="2072640" y="171607"/>
            <a:ext cx="11169227" cy="694334"/>
          </a:xfrm>
        </p:spPr>
        <p:txBody>
          <a:bodyPr>
            <a:normAutofit/>
          </a:bodyPr>
          <a:lstStyle>
            <a:lvl1pPr algn="l">
              <a:defRPr sz="1980" b="0">
                <a:latin typeface="Tahoma" pitchFamily="34" charset="0"/>
                <a:ea typeface="Tahoma" pitchFamily="34" charset="0"/>
                <a:cs typeface="Tahoma" pitchFamily="34" charset="0"/>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5" y="94217"/>
            <a:ext cx="1406967" cy="849116"/>
          </a:xfrm>
          <a:prstGeom prst="rect">
            <a:avLst/>
          </a:prstGeom>
        </p:spPr>
      </p:pic>
      <p:cxnSp>
        <p:nvCxnSpPr>
          <p:cNvPr id="10" name="Straight Connector 9"/>
          <p:cNvCxnSpPr>
            <a:cxnSpLocks noChangeShapeType="1"/>
          </p:cNvCxnSpPr>
          <p:nvPr userDrawn="1"/>
        </p:nvCxnSpPr>
        <p:spPr bwMode="auto">
          <a:xfrm>
            <a:off x="431806" y="953914"/>
            <a:ext cx="12810065"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8102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53"/>
            <a:ext cx="1174496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2646" y="4352552"/>
            <a:ext cx="96723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68818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91246" y="1523619"/>
            <a:ext cx="11331479" cy="0"/>
          </a:xfrm>
          <a:custGeom>
            <a:avLst/>
            <a:gdLst/>
            <a:ahLst/>
            <a:cxnLst/>
            <a:rect l="l" t="t" r="r" b="b"/>
            <a:pathLst>
              <a:path w="8248650">
                <a:moveTo>
                  <a:pt x="0" y="0"/>
                </a:moveTo>
                <a:lnTo>
                  <a:pt x="8248650" y="0"/>
                </a:lnTo>
              </a:path>
            </a:pathLst>
          </a:custGeom>
          <a:ln w="23621">
            <a:solidFill>
              <a:srgbClr val="0F5E90"/>
            </a:solidFill>
          </a:ln>
        </p:spPr>
        <p:txBody>
          <a:bodyPr wrap="square" lIns="0" tIns="0" rIns="0" bIns="0" rtlCol="0"/>
          <a:lstStyle/>
          <a:p>
            <a:endParaRPr sz="1747" dirty="0"/>
          </a:p>
        </p:txBody>
      </p:sp>
      <p:sp>
        <p:nvSpPr>
          <p:cNvPr id="17" name="bk object 17"/>
          <p:cNvSpPr/>
          <p:nvPr/>
        </p:nvSpPr>
        <p:spPr>
          <a:xfrm>
            <a:off x="1151471" y="612656"/>
            <a:ext cx="1465503" cy="588263"/>
          </a:xfrm>
          <a:prstGeom prst="rect">
            <a:avLst/>
          </a:prstGeom>
          <a:blipFill>
            <a:blip r:embed="rId2" cstate="print"/>
            <a:stretch>
              <a:fillRect/>
            </a:stretch>
          </a:blipFill>
        </p:spPr>
        <p:txBody>
          <a:bodyPr wrap="square" lIns="0" tIns="0" rIns="0" bIns="0" rtlCol="0"/>
          <a:lstStyle/>
          <a:p>
            <a:endParaRPr sz="1747" dirty="0"/>
          </a:p>
        </p:txBody>
      </p:sp>
      <p:sp>
        <p:nvSpPr>
          <p:cNvPr id="2" name="Holder 2"/>
          <p:cNvSpPr>
            <a:spLocks noGrp="1"/>
          </p:cNvSpPr>
          <p:nvPr>
            <p:ph type="title"/>
          </p:nvPr>
        </p:nvSpPr>
        <p:spPr>
          <a:xfrm>
            <a:off x="2965034" y="627475"/>
            <a:ext cx="7887543" cy="313804"/>
          </a:xfrm>
        </p:spPr>
        <p:txBody>
          <a:bodyPr lIns="0" tIns="0" rIns="0" bIns="0"/>
          <a:lstStyle>
            <a:lvl1pPr>
              <a:defRPr sz="2039"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48"/>
            <a:ext cx="11088973" cy="201465"/>
          </a:xfrm>
        </p:spPr>
        <p:txBody>
          <a:bodyPr lIns="0" tIns="0" rIns="0" bIns="0"/>
          <a:lstStyle>
            <a:lvl1pPr>
              <a:defRPr sz="1309"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70474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65034" y="627475"/>
            <a:ext cx="7887543" cy="313804"/>
          </a:xfrm>
        </p:spPr>
        <p:txBody>
          <a:bodyPr lIns="0" tIns="0" rIns="0" bIns="0"/>
          <a:lstStyle>
            <a:lvl1pPr>
              <a:defRPr sz="2039" b="0" i="0">
                <a:solidFill>
                  <a:schemeClr val="tx1"/>
                </a:solidFill>
                <a:latin typeface="Calibri"/>
                <a:cs typeface="Calibri"/>
              </a:defRPr>
            </a:lvl1pPr>
          </a:lstStyle>
          <a:p>
            <a:endParaRPr/>
          </a:p>
        </p:txBody>
      </p:sp>
      <p:sp>
        <p:nvSpPr>
          <p:cNvPr id="3" name="Holder 3"/>
          <p:cNvSpPr>
            <a:spLocks noGrp="1"/>
          </p:cNvSpPr>
          <p:nvPr>
            <p:ph sz="half" idx="2"/>
          </p:nvPr>
        </p:nvSpPr>
        <p:spPr>
          <a:xfrm>
            <a:off x="690880" y="1787660"/>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3" y="1787660"/>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42227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51469" y="1298448"/>
            <a:ext cx="11514667" cy="0"/>
          </a:xfrm>
          <a:custGeom>
            <a:avLst/>
            <a:gdLst/>
            <a:ahLst/>
            <a:cxnLst/>
            <a:rect l="l" t="t" r="r" b="b"/>
            <a:pathLst>
              <a:path w="8382000">
                <a:moveTo>
                  <a:pt x="0" y="0"/>
                </a:moveTo>
                <a:lnTo>
                  <a:pt x="8382000" y="0"/>
                </a:lnTo>
              </a:path>
            </a:pathLst>
          </a:custGeom>
          <a:ln w="24383">
            <a:solidFill>
              <a:srgbClr val="0F5E90"/>
            </a:solidFill>
          </a:ln>
        </p:spPr>
        <p:txBody>
          <a:bodyPr wrap="square" lIns="0" tIns="0" rIns="0" bIns="0" rtlCol="0"/>
          <a:lstStyle/>
          <a:p>
            <a:endParaRPr sz="1747" dirty="0"/>
          </a:p>
        </p:txBody>
      </p:sp>
      <p:sp>
        <p:nvSpPr>
          <p:cNvPr id="17" name="bk object 17"/>
          <p:cNvSpPr/>
          <p:nvPr/>
        </p:nvSpPr>
        <p:spPr>
          <a:xfrm>
            <a:off x="4291833" y="1501139"/>
            <a:ext cx="5244407" cy="5143500"/>
          </a:xfrm>
          <a:prstGeom prst="rect">
            <a:avLst/>
          </a:prstGeom>
          <a:blipFill>
            <a:blip r:embed="rId2" cstate="print"/>
            <a:stretch>
              <a:fillRect/>
            </a:stretch>
          </a:blipFill>
        </p:spPr>
        <p:txBody>
          <a:bodyPr wrap="square" lIns="0" tIns="0" rIns="0" bIns="0" rtlCol="0"/>
          <a:lstStyle/>
          <a:p>
            <a:endParaRPr sz="1747" dirty="0"/>
          </a:p>
        </p:txBody>
      </p:sp>
      <p:sp>
        <p:nvSpPr>
          <p:cNvPr id="18" name="bk object 18"/>
          <p:cNvSpPr/>
          <p:nvPr/>
        </p:nvSpPr>
        <p:spPr>
          <a:xfrm>
            <a:off x="1156701" y="606551"/>
            <a:ext cx="1490627" cy="611886"/>
          </a:xfrm>
          <a:prstGeom prst="rect">
            <a:avLst/>
          </a:prstGeom>
          <a:blipFill>
            <a:blip r:embed="rId3" cstate="print"/>
            <a:stretch>
              <a:fillRect/>
            </a:stretch>
          </a:blipFill>
        </p:spPr>
        <p:txBody>
          <a:bodyPr wrap="square" lIns="0" tIns="0" rIns="0" bIns="0" rtlCol="0"/>
          <a:lstStyle/>
          <a:p>
            <a:endParaRPr sz="1747" dirty="0"/>
          </a:p>
        </p:txBody>
      </p:sp>
      <p:sp>
        <p:nvSpPr>
          <p:cNvPr id="2" name="Holder 2"/>
          <p:cNvSpPr>
            <a:spLocks noGrp="1"/>
          </p:cNvSpPr>
          <p:nvPr>
            <p:ph type="title"/>
          </p:nvPr>
        </p:nvSpPr>
        <p:spPr>
          <a:xfrm>
            <a:off x="2965034" y="627475"/>
            <a:ext cx="7887543" cy="313804"/>
          </a:xfrm>
        </p:spPr>
        <p:txBody>
          <a:bodyPr lIns="0" tIns="0" rIns="0" bIns="0"/>
          <a:lstStyle>
            <a:lvl1pPr>
              <a:defRPr sz="2039"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61381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64189" y="2661666"/>
            <a:ext cx="5883995" cy="69342"/>
          </a:xfrm>
          <a:prstGeom prst="rect">
            <a:avLst/>
          </a:prstGeom>
          <a:blipFill>
            <a:blip r:embed="rId2" cstate="print"/>
            <a:stretch>
              <a:fillRect/>
            </a:stretch>
          </a:blipFill>
        </p:spPr>
        <p:txBody>
          <a:bodyPr wrap="square" lIns="0" tIns="0" rIns="0" bIns="0" rtlCol="0"/>
          <a:lstStyle/>
          <a:p>
            <a:endParaRPr sz="1747" dirty="0"/>
          </a:p>
        </p:txBody>
      </p:sp>
      <p:sp>
        <p:nvSpPr>
          <p:cNvPr id="17" name="bk object 17"/>
          <p:cNvSpPr/>
          <p:nvPr/>
        </p:nvSpPr>
        <p:spPr>
          <a:xfrm>
            <a:off x="3964188" y="2731008"/>
            <a:ext cx="7701219" cy="2592324"/>
          </a:xfrm>
          <a:prstGeom prst="rect">
            <a:avLst/>
          </a:prstGeom>
          <a:blipFill>
            <a:blip r:embed="rId3" cstate="print"/>
            <a:stretch>
              <a:fillRect/>
            </a:stretch>
          </a:blipFill>
        </p:spPr>
        <p:txBody>
          <a:bodyPr wrap="square" lIns="0" tIns="0" rIns="0" bIns="0" rtlCol="0"/>
          <a:lstStyle/>
          <a:p>
            <a:endParaRPr sz="1747" dirty="0"/>
          </a:p>
        </p:txBody>
      </p:sp>
      <p:sp>
        <p:nvSpPr>
          <p:cNvPr id="18" name="bk object 18"/>
          <p:cNvSpPr/>
          <p:nvPr/>
        </p:nvSpPr>
        <p:spPr>
          <a:xfrm>
            <a:off x="5524947" y="5323332"/>
            <a:ext cx="6140456" cy="165354"/>
          </a:xfrm>
          <a:prstGeom prst="rect">
            <a:avLst/>
          </a:prstGeom>
          <a:blipFill>
            <a:blip r:embed="rId4" cstate="print"/>
            <a:stretch>
              <a:fillRect/>
            </a:stretch>
          </a:blipFill>
        </p:spPr>
        <p:txBody>
          <a:bodyPr wrap="square" lIns="0" tIns="0" rIns="0" bIns="0" rtlCol="0"/>
          <a:lstStyle/>
          <a:p>
            <a:endParaRPr sz="1747" dirty="0"/>
          </a:p>
        </p:txBody>
      </p:sp>
      <p:sp>
        <p:nvSpPr>
          <p:cNvPr id="19" name="bk object 19"/>
          <p:cNvSpPr/>
          <p:nvPr/>
        </p:nvSpPr>
        <p:spPr>
          <a:xfrm>
            <a:off x="5524948" y="5488693"/>
            <a:ext cx="4762885" cy="693419"/>
          </a:xfrm>
          <a:prstGeom prst="rect">
            <a:avLst/>
          </a:prstGeom>
          <a:blipFill>
            <a:blip r:embed="rId5" cstate="print"/>
            <a:stretch>
              <a:fillRect/>
            </a:stretch>
          </a:blipFill>
        </p:spPr>
        <p:txBody>
          <a:bodyPr wrap="square" lIns="0" tIns="0" rIns="0" bIns="0" rtlCol="0"/>
          <a:lstStyle/>
          <a:p>
            <a:endParaRPr sz="1747" dirty="0"/>
          </a:p>
        </p:txBody>
      </p:sp>
      <p:sp>
        <p:nvSpPr>
          <p:cNvPr id="2" name="Holder 2"/>
          <p:cNvSpPr>
            <a:spLocks noGrp="1"/>
          </p:cNvSpPr>
          <p:nvPr>
            <p:ph type="ftr" sz="quarter" idx="5"/>
          </p:nvPr>
        </p:nvSpPr>
        <p:spPr/>
        <p:txBody>
          <a:bodyPr lIns="0" tIns="0" rIns="0" bIns="0"/>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24736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_Two_Colum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948672" y="7228340"/>
            <a:ext cx="3178048" cy="276999"/>
          </a:xfrm>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90880" y="1209043"/>
            <a:ext cx="6102773" cy="911660"/>
          </a:xfrm>
        </p:spPr>
        <p:txBody>
          <a:bodyPr/>
          <a:lstStyle>
            <a:lvl1pPr marL="274573" indent="-274573">
              <a:buFont typeface="Arial" pitchFamily="34" charset="0"/>
              <a:buChar char="•"/>
              <a:defRPr sz="1441">
                <a:latin typeface="Tahoma" pitchFamily="34" charset="0"/>
                <a:ea typeface="Tahoma" pitchFamily="34" charset="0"/>
                <a:cs typeface="Tahoma" pitchFamily="34" charset="0"/>
              </a:defRPr>
            </a:lvl1pPr>
            <a:lvl2pPr marL="594909" indent="-228812">
              <a:buFont typeface="Arial" pitchFamily="34" charset="0"/>
              <a:buChar char="•"/>
              <a:defRPr sz="1281">
                <a:latin typeface="Tahoma" pitchFamily="34" charset="0"/>
                <a:ea typeface="Tahoma" pitchFamily="34" charset="0"/>
                <a:cs typeface="Tahoma" pitchFamily="34" charset="0"/>
              </a:defRPr>
            </a:lvl2pPr>
            <a:lvl3pPr marL="915245" indent="-183050">
              <a:buFont typeface="Arial" pitchFamily="34" charset="0"/>
              <a:buChar char="•"/>
              <a:defRPr sz="1121">
                <a:latin typeface="Tahoma" pitchFamily="34" charset="0"/>
                <a:ea typeface="Tahoma" pitchFamily="34" charset="0"/>
                <a:cs typeface="Tahoma" pitchFamily="34" charset="0"/>
              </a:defRPr>
            </a:lvl3pPr>
            <a:lvl4pPr marL="1281341" indent="-183050">
              <a:buFont typeface="Arial" pitchFamily="34" charset="0"/>
              <a:buChar char="•"/>
              <a:defRPr sz="1041">
                <a:latin typeface="Tahoma" pitchFamily="34" charset="0"/>
                <a:ea typeface="Tahoma" pitchFamily="34" charset="0"/>
                <a:cs typeface="Tahoma" pitchFamily="34" charset="0"/>
              </a:defRPr>
            </a:lvl4pPr>
            <a:lvl5pPr marL="1647439" indent="-183050">
              <a:buFont typeface="Arial" pitchFamily="34" charset="0"/>
              <a:buChar char="•"/>
              <a:defRPr sz="104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7023948" y="1209043"/>
            <a:ext cx="6102773" cy="911660"/>
          </a:xfrm>
        </p:spPr>
        <p:txBody>
          <a:bodyPr/>
          <a:lstStyle>
            <a:lvl1pPr marL="274573" indent="-274573">
              <a:buFont typeface="Arial" pitchFamily="34" charset="0"/>
              <a:buChar char="•"/>
              <a:defRPr sz="1441">
                <a:latin typeface="Tahoma" pitchFamily="34" charset="0"/>
                <a:ea typeface="Tahoma" pitchFamily="34" charset="0"/>
                <a:cs typeface="Tahoma" pitchFamily="34" charset="0"/>
              </a:defRPr>
            </a:lvl1pPr>
            <a:lvl2pPr marL="594909" indent="-228812">
              <a:buFont typeface="Arial" pitchFamily="34" charset="0"/>
              <a:buChar char="•"/>
              <a:defRPr sz="1281">
                <a:latin typeface="Tahoma" pitchFamily="34" charset="0"/>
                <a:ea typeface="Tahoma" pitchFamily="34" charset="0"/>
                <a:cs typeface="Tahoma" pitchFamily="34" charset="0"/>
              </a:defRPr>
            </a:lvl2pPr>
            <a:lvl3pPr marL="915245" indent="-183050">
              <a:buFont typeface="Arial" pitchFamily="34" charset="0"/>
              <a:buChar char="•"/>
              <a:defRPr sz="1121">
                <a:latin typeface="Tahoma" pitchFamily="34" charset="0"/>
                <a:ea typeface="Tahoma" pitchFamily="34" charset="0"/>
                <a:cs typeface="Tahoma" pitchFamily="34" charset="0"/>
              </a:defRPr>
            </a:lvl3pPr>
            <a:lvl4pPr marL="1281341" indent="-183050">
              <a:buFont typeface="Arial" pitchFamily="34" charset="0"/>
              <a:buChar char="•"/>
              <a:defRPr sz="1041">
                <a:latin typeface="Tahoma" pitchFamily="34" charset="0"/>
                <a:ea typeface="Tahoma" pitchFamily="34" charset="0"/>
                <a:cs typeface="Tahoma" pitchFamily="34" charset="0"/>
              </a:defRPr>
            </a:lvl4pPr>
            <a:lvl5pPr marL="1647439" indent="-183050">
              <a:buFont typeface="Arial" pitchFamily="34" charset="0"/>
              <a:buChar char="•"/>
              <a:defRPr sz="104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575736" y="952123"/>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893" y="147568"/>
            <a:ext cx="1640219" cy="742414"/>
          </a:xfrm>
          <a:prstGeom prst="rect">
            <a:avLst/>
          </a:prstGeom>
        </p:spPr>
      </p:pic>
      <p:sp>
        <p:nvSpPr>
          <p:cNvPr id="9" name="Title 1"/>
          <p:cNvSpPr>
            <a:spLocks noGrp="1"/>
          </p:cNvSpPr>
          <p:nvPr>
            <p:ph type="ctrTitle"/>
          </p:nvPr>
        </p:nvSpPr>
        <p:spPr>
          <a:xfrm>
            <a:off x="2451670" y="171607"/>
            <a:ext cx="8944785" cy="694334"/>
          </a:xfrm>
        </p:spPr>
        <p:txBody>
          <a:bodyPr>
            <a:normAutofit/>
          </a:bodyPr>
          <a:lstStyle>
            <a:lvl1pPr algn="l">
              <a:defRPr sz="1923"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1" name="Footer Placeholder 1"/>
          <p:cNvSpPr>
            <a:spLocks noGrp="1"/>
          </p:cNvSpPr>
          <p:nvPr>
            <p:ph type="ftr" sz="quarter" idx="4294967295"/>
          </p:nvPr>
        </p:nvSpPr>
        <p:spPr>
          <a:xfrm>
            <a:off x="2187786" y="7106291"/>
            <a:ext cx="9787467" cy="115031"/>
          </a:xfrm>
          <a:prstGeom prst="rect">
            <a:avLst/>
          </a:prstGeom>
        </p:spPr>
        <p:txBody>
          <a:bodyPr/>
          <a:lstStyle>
            <a:lvl1pPr eaLnBrk="0" hangingPunct="0">
              <a:defRPr sz="1923" baseline="-25000">
                <a:solidFill>
                  <a:schemeClr val="tx1"/>
                </a:solidFill>
                <a:latin typeface="Arial" charset="0"/>
                <a:ea typeface="ＭＳ Ｐゴシック" charset="-128"/>
              </a:defRPr>
            </a:lvl1pPr>
            <a:lvl2pPr marL="594909" indent="-228812" eaLnBrk="0" hangingPunct="0">
              <a:defRPr sz="1923" baseline="-25000">
                <a:solidFill>
                  <a:schemeClr val="tx1"/>
                </a:solidFill>
                <a:latin typeface="Arial" charset="0"/>
                <a:ea typeface="ＭＳ Ｐゴシック" charset="-128"/>
              </a:defRPr>
            </a:lvl2pPr>
            <a:lvl3pPr marL="915245" indent="-183050" eaLnBrk="0" hangingPunct="0">
              <a:defRPr sz="1923" baseline="-25000">
                <a:solidFill>
                  <a:schemeClr val="tx1"/>
                </a:solidFill>
                <a:latin typeface="Arial" charset="0"/>
                <a:ea typeface="ＭＳ Ｐゴシック" charset="-128"/>
              </a:defRPr>
            </a:lvl3pPr>
            <a:lvl4pPr marL="1281341" indent="-183050" eaLnBrk="0" hangingPunct="0">
              <a:defRPr sz="1923" baseline="-25000">
                <a:solidFill>
                  <a:schemeClr val="tx1"/>
                </a:solidFill>
                <a:latin typeface="Arial" charset="0"/>
                <a:ea typeface="ＭＳ Ｐゴシック" charset="-128"/>
              </a:defRPr>
            </a:lvl4pPr>
            <a:lvl5pPr marL="1647439" indent="-183050" eaLnBrk="0" hangingPunct="0">
              <a:defRPr sz="1923" baseline="-25000">
                <a:solidFill>
                  <a:schemeClr val="tx1"/>
                </a:solidFill>
                <a:latin typeface="Arial" charset="0"/>
                <a:ea typeface="ＭＳ Ｐゴシック" charset="-128"/>
              </a:defRPr>
            </a:lvl5pPr>
            <a:lvl6pPr marL="2013536" indent="-183050" eaLnBrk="0" fontAlgn="base" hangingPunct="0">
              <a:spcBef>
                <a:spcPct val="0"/>
              </a:spcBef>
              <a:spcAft>
                <a:spcPct val="0"/>
              </a:spcAft>
              <a:defRPr sz="1923" baseline="-25000">
                <a:solidFill>
                  <a:schemeClr val="tx1"/>
                </a:solidFill>
                <a:latin typeface="Arial" charset="0"/>
                <a:ea typeface="ＭＳ Ｐゴシック" charset="-128"/>
              </a:defRPr>
            </a:lvl6pPr>
            <a:lvl7pPr marL="2379634" indent="-183050" eaLnBrk="0" fontAlgn="base" hangingPunct="0">
              <a:spcBef>
                <a:spcPct val="0"/>
              </a:spcBef>
              <a:spcAft>
                <a:spcPct val="0"/>
              </a:spcAft>
              <a:defRPr sz="1923" baseline="-25000">
                <a:solidFill>
                  <a:schemeClr val="tx1"/>
                </a:solidFill>
                <a:latin typeface="Arial" charset="0"/>
                <a:ea typeface="ＭＳ Ｐゴシック" charset="-128"/>
              </a:defRPr>
            </a:lvl7pPr>
            <a:lvl8pPr marL="2745730" indent="-183050" eaLnBrk="0" fontAlgn="base" hangingPunct="0">
              <a:spcBef>
                <a:spcPct val="0"/>
              </a:spcBef>
              <a:spcAft>
                <a:spcPct val="0"/>
              </a:spcAft>
              <a:defRPr sz="1923" baseline="-25000">
                <a:solidFill>
                  <a:schemeClr val="tx1"/>
                </a:solidFill>
                <a:latin typeface="Arial" charset="0"/>
                <a:ea typeface="ＭＳ Ｐゴシック" charset="-128"/>
              </a:defRPr>
            </a:lvl8pPr>
            <a:lvl9pPr marL="3111828" indent="-183050" eaLnBrk="0" fontAlgn="base" hangingPunct="0">
              <a:spcBef>
                <a:spcPct val="0"/>
              </a:spcBef>
              <a:spcAft>
                <a:spcPct val="0"/>
              </a:spcAft>
              <a:defRPr sz="1923" baseline="-25000">
                <a:solidFill>
                  <a:schemeClr val="tx1"/>
                </a:solidFill>
                <a:latin typeface="Arial" charset="0"/>
                <a:ea typeface="ＭＳ Ｐゴシック" charset="-128"/>
              </a:defRPr>
            </a:lvl9pPr>
          </a:lstStyle>
          <a:p>
            <a:pPr algn="ctr"/>
            <a:r>
              <a:rPr lang="en-US" sz="1121" dirty="0" smtClean="0"/>
              <a:t>UNCLASSIFIED//FOR OFFICIAL USE ONLY Distribution Statement D: Distribution authorized to the Department of Defense and U.S. DoD contractors only.</a:t>
            </a:r>
            <a:endParaRPr lang="en-US" sz="1121" dirty="0"/>
          </a:p>
        </p:txBody>
      </p:sp>
      <p:pic>
        <p:nvPicPr>
          <p:cNvPr id="12"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573024" y="281938"/>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27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51469" y="1298447"/>
            <a:ext cx="11514667" cy="0"/>
          </a:xfrm>
          <a:custGeom>
            <a:avLst/>
            <a:gdLst/>
            <a:ahLst/>
            <a:cxnLst/>
            <a:rect l="l" t="t" r="r" b="b"/>
            <a:pathLst>
              <a:path w="8382000">
                <a:moveTo>
                  <a:pt x="0" y="0"/>
                </a:moveTo>
                <a:lnTo>
                  <a:pt x="8382000" y="0"/>
                </a:lnTo>
              </a:path>
            </a:pathLst>
          </a:custGeom>
          <a:ln w="24383">
            <a:solidFill>
              <a:srgbClr val="0F5E90"/>
            </a:solidFill>
          </a:ln>
        </p:spPr>
        <p:txBody>
          <a:bodyPr wrap="square" lIns="0" tIns="0" rIns="0" bIns="0" rtlCol="0"/>
          <a:lstStyle/>
          <a:p>
            <a:endParaRPr sz="1800"/>
          </a:p>
        </p:txBody>
      </p:sp>
      <p:sp>
        <p:nvSpPr>
          <p:cNvPr id="17" name="bk object 17"/>
          <p:cNvSpPr/>
          <p:nvPr/>
        </p:nvSpPr>
        <p:spPr>
          <a:xfrm>
            <a:off x="4291833" y="1501139"/>
            <a:ext cx="5244407" cy="5143500"/>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2965032" y="627480"/>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2F68F39-561E-4388-9E45-6527221FAE99}" type="datetime1">
              <a:rPr lang="en-US" smtClean="0"/>
              <a:t>9/25/2020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9"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7292" y="539496"/>
            <a:ext cx="1668844" cy="606853"/>
          </a:xfrm>
          <a:prstGeom prst="rect">
            <a:avLst/>
          </a:prstGeom>
        </p:spPr>
      </p:pic>
      <p:pic>
        <p:nvPicPr>
          <p:cNvPr id="12" name="Picture 7" descr="TITLE-HEADER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559" y="238402"/>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UNCLASSIFIED//FOR OFFICIAL USE ONLY Distribution Statement D: Distribution authorized to the Department of Defense and U.S. DoD contractors only.</a:t>
            </a:r>
            <a:endParaRPr lang="en-US" dirty="0"/>
          </a:p>
        </p:txBody>
      </p:sp>
      <p:sp>
        <p:nvSpPr>
          <p:cNvPr id="4" name="Slide Number Placeholder 3"/>
          <p:cNvSpPr>
            <a:spLocks noGrp="1"/>
          </p:cNvSpPr>
          <p:nvPr>
            <p:ph type="sldNum" sz="quarter" idx="11"/>
          </p:nvPr>
        </p:nvSpPr>
        <p:spPr>
          <a:xfrm>
            <a:off x="9948672" y="7228340"/>
            <a:ext cx="3178048" cy="276999"/>
          </a:xfrm>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633309" y="1295403"/>
            <a:ext cx="12550987" cy="911660"/>
          </a:xfrm>
        </p:spPr>
        <p:txBody>
          <a:bodyPr/>
          <a:lstStyle>
            <a:lvl1pPr marL="274573" indent="-274573">
              <a:buFont typeface="Arial" pitchFamily="34" charset="0"/>
              <a:buChar char="•"/>
              <a:defRPr sz="1441">
                <a:latin typeface="Tahoma" pitchFamily="34" charset="0"/>
                <a:ea typeface="Tahoma" pitchFamily="34" charset="0"/>
                <a:cs typeface="Tahoma" pitchFamily="34" charset="0"/>
              </a:defRPr>
            </a:lvl1pPr>
            <a:lvl2pPr marL="594909" indent="-228812">
              <a:buFont typeface="Arial" pitchFamily="34" charset="0"/>
              <a:buChar char="•"/>
              <a:defRPr sz="1281"/>
            </a:lvl2pPr>
            <a:lvl3pPr marL="915245" indent="-183050">
              <a:buFont typeface="Arial" pitchFamily="34" charset="0"/>
              <a:buChar char="•"/>
              <a:defRPr sz="1121"/>
            </a:lvl3pPr>
            <a:lvl4pPr marL="1281341" indent="-183050">
              <a:buFont typeface="Arial" pitchFamily="34" charset="0"/>
              <a:buChar char="•"/>
              <a:defRPr sz="1041"/>
            </a:lvl4pPr>
            <a:lvl5pPr marL="1647439" indent="-183050">
              <a:buFont typeface="Arial" pitchFamily="34" charset="0"/>
              <a:buChar char="•"/>
              <a:defRPr sz="10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2451669" y="171607"/>
            <a:ext cx="10790203" cy="694334"/>
          </a:xfrm>
        </p:spPr>
        <p:txBody>
          <a:bodyPr>
            <a:normAutofit/>
          </a:bodyPr>
          <a:lstStyle>
            <a:lvl1pPr algn="l">
              <a:defRPr sz="1923"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575736" y="952123"/>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87689" y="269774"/>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5600" y="-85746"/>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5318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uccess Stories Template">
    <p:bg>
      <p:bgPr>
        <a:solidFill>
          <a:schemeClr val="bg1"/>
        </a:solidFill>
        <a:effectLst/>
      </p:bgPr>
    </p:bg>
    <p:spTree>
      <p:nvGrpSpPr>
        <p:cNvPr id="1" name=""/>
        <p:cNvGrpSpPr/>
        <p:nvPr/>
      </p:nvGrpSpPr>
      <p:grpSpPr>
        <a:xfrm>
          <a:off x="0" y="0"/>
          <a:ext cx="0" cy="0"/>
          <a:chOff x="0" y="0"/>
          <a:chExt cx="0" cy="0"/>
        </a:xfrm>
      </p:grpSpPr>
      <p:sp>
        <p:nvSpPr>
          <p:cNvPr id="20" name="TextBox 19"/>
          <p:cNvSpPr txBox="1"/>
          <p:nvPr userDrawn="1"/>
        </p:nvSpPr>
        <p:spPr>
          <a:xfrm>
            <a:off x="460588" y="5095246"/>
            <a:ext cx="6006819" cy="1977273"/>
          </a:xfrm>
          <a:prstGeom prst="rect">
            <a:avLst/>
          </a:prstGeom>
          <a:noFill/>
        </p:spPr>
        <p:txBody>
          <a:bodyPr wrap="square" rtlCol="0">
            <a:spAutoFit/>
          </a:bodyPr>
          <a:lstStyle/>
          <a:p>
            <a:pPr>
              <a:lnSpc>
                <a:spcPct val="150000"/>
              </a:lnSpc>
            </a:pPr>
            <a:endParaRPr lang="en-US" sz="1281" b="1" dirty="0">
              <a:solidFill>
                <a:schemeClr val="tx1"/>
              </a:solidFill>
              <a:latin typeface="+mn-lt"/>
              <a:cs typeface="Times New Roman" panose="02020603050405020304" pitchFamily="18" charset="0"/>
            </a:endParaRPr>
          </a:p>
          <a:p>
            <a:pPr>
              <a:lnSpc>
                <a:spcPct val="150000"/>
              </a:lnSpc>
            </a:pPr>
            <a:r>
              <a:rPr lang="en-US" sz="1281" b="1" dirty="0">
                <a:solidFill>
                  <a:schemeClr val="tx1"/>
                </a:solidFill>
                <a:latin typeface="Tw Cen MT Condensed" panose="020B0606020104020203" pitchFamily="34" charset="0"/>
                <a:cs typeface="Times New Roman" panose="02020603050405020304" pitchFamily="18" charset="0"/>
              </a:rPr>
              <a:t>Solicitation</a:t>
            </a:r>
            <a:r>
              <a:rPr lang="en-US" sz="1121" b="1" dirty="0">
                <a:solidFill>
                  <a:schemeClr val="tx1"/>
                </a:solidFill>
                <a:latin typeface="Arial Narrow" panose="020B0606020202030204" pitchFamily="34" charset="0"/>
                <a:cs typeface="Times New Roman" panose="02020603050405020304" pitchFamily="18" charset="0"/>
              </a:rPr>
              <a:t>:</a:t>
            </a:r>
          </a:p>
          <a:p>
            <a:pPr>
              <a:lnSpc>
                <a:spcPct val="150000"/>
              </a:lnSpc>
            </a:pPr>
            <a:endParaRPr lang="en-US" sz="1121" b="0" i="1" dirty="0">
              <a:solidFill>
                <a:schemeClr val="tx1"/>
              </a:solidFill>
              <a:latin typeface="Arial Narrow" panose="020B0606020202030204" pitchFamily="34" charset="0"/>
              <a:cs typeface="Times New Roman" panose="02020603050405020304" pitchFamily="18" charset="0"/>
            </a:endParaRPr>
          </a:p>
          <a:p>
            <a:pPr>
              <a:lnSpc>
                <a:spcPct val="150000"/>
              </a:lnSpc>
            </a:pPr>
            <a:r>
              <a:rPr lang="en-US" sz="1121" b="0" i="1" dirty="0">
                <a:solidFill>
                  <a:schemeClr val="tx1"/>
                </a:solidFill>
                <a:latin typeface="Arial Narrow" panose="020B0606020202030204" pitchFamily="34" charset="0"/>
                <a:cs typeface="Times New Roman" panose="02020603050405020304" pitchFamily="18" charset="0"/>
              </a:rPr>
              <a:t>  	</a:t>
            </a:r>
            <a:r>
              <a:rPr lang="en-US" sz="1121" b="0" i="1" baseline="0" dirty="0">
                <a:solidFill>
                  <a:schemeClr val="tx1"/>
                </a:solidFill>
                <a:latin typeface="Arial Narrow" panose="020B0606020202030204" pitchFamily="34" charset="0"/>
                <a:cs typeface="Times New Roman" panose="02020603050405020304" pitchFamily="18" charset="0"/>
              </a:rPr>
              <a:t>                </a:t>
            </a:r>
            <a:r>
              <a:rPr lang="en-US" sz="1121" b="0" i="1" dirty="0">
                <a:solidFill>
                  <a:schemeClr val="tx1"/>
                </a:solidFill>
                <a:latin typeface="Arial Narrow" panose="020B0606020202030204" pitchFamily="34" charset="0"/>
                <a:cs typeface="Times New Roman" panose="02020603050405020304" pitchFamily="18" charset="0"/>
              </a:rPr>
              <a:t>     </a:t>
            </a:r>
            <a:r>
              <a:rPr lang="en-US" sz="1121" b="0" i="1" baseline="0" dirty="0">
                <a:solidFill>
                  <a:schemeClr val="tx1"/>
                </a:solidFill>
                <a:latin typeface="Arial Narrow" panose="020B0606020202030204" pitchFamily="34" charset="0"/>
                <a:cs typeface="Times New Roman" panose="02020603050405020304" pitchFamily="18" charset="0"/>
              </a:rPr>
              <a:t>      </a:t>
            </a:r>
            <a:endParaRPr lang="en-US" sz="1121" b="0" i="1" dirty="0">
              <a:solidFill>
                <a:schemeClr val="tx1"/>
              </a:solidFill>
              <a:latin typeface="Arial Narrow" panose="020B0606020202030204" pitchFamily="34" charset="0"/>
              <a:cs typeface="Times New Roman" panose="02020603050405020304" pitchFamily="18" charset="0"/>
            </a:endParaRPr>
          </a:p>
          <a:p>
            <a:pPr marL="0" algn="l" defTabSz="1004134" rtl="0" eaLnBrk="1" latinLnBrk="0" hangingPunct="1">
              <a:lnSpc>
                <a:spcPct val="150000"/>
              </a:lnSpc>
            </a:pPr>
            <a:r>
              <a:rPr lang="en-US" sz="1121" b="0" i="1" kern="1200" dirty="0">
                <a:solidFill>
                  <a:schemeClr val="tx1"/>
                </a:solidFill>
                <a:latin typeface="Arial Narrow" panose="020B0606020202030204" pitchFamily="34" charset="0"/>
                <a:cs typeface="Times New Roman" panose="02020603050405020304" pitchFamily="18" charset="0"/>
              </a:rPr>
              <a:t>                                      </a:t>
            </a:r>
            <a:r>
              <a:rPr lang="en-US" sz="1121" b="0" i="1" kern="1200" baseline="0" dirty="0">
                <a:solidFill>
                  <a:schemeClr val="tx1"/>
                </a:solidFill>
                <a:latin typeface="Arial Narrow" panose="020B0606020202030204" pitchFamily="34" charset="0"/>
                <a:cs typeface="Times New Roman" panose="02020603050405020304" pitchFamily="18" charset="0"/>
              </a:rPr>
              <a:t>          </a:t>
            </a:r>
            <a:r>
              <a:rPr lang="en-US" sz="1121" b="0" i="1" kern="1200" dirty="0">
                <a:solidFill>
                  <a:schemeClr val="tx1"/>
                </a:solidFill>
                <a:latin typeface="Arial Narrow" panose="020B0606020202030204" pitchFamily="34" charset="0"/>
                <a:cs typeface="Times New Roman" panose="02020603050405020304" pitchFamily="18" charset="0"/>
              </a:rPr>
              <a:t> </a:t>
            </a:r>
          </a:p>
          <a:p>
            <a:pPr>
              <a:lnSpc>
                <a:spcPct val="150000"/>
              </a:lnSpc>
            </a:pPr>
            <a:r>
              <a:rPr lang="en-US" sz="1121" b="0" i="1" baseline="0" dirty="0">
                <a:solidFill>
                  <a:schemeClr val="tx1"/>
                </a:solidFill>
                <a:latin typeface="Arial Narrow" panose="020B0606020202030204" pitchFamily="34" charset="0"/>
                <a:cs typeface="Times New Roman" panose="02020603050405020304" pitchFamily="18" charset="0"/>
              </a:rPr>
              <a:t>                                                  </a:t>
            </a:r>
          </a:p>
          <a:p>
            <a:pPr>
              <a:lnSpc>
                <a:spcPct val="150000"/>
              </a:lnSpc>
            </a:pPr>
            <a:r>
              <a:rPr lang="en-US" sz="1121" b="0" i="1" baseline="0" dirty="0">
                <a:solidFill>
                  <a:schemeClr val="tx1"/>
                </a:solidFill>
                <a:latin typeface="Arial Narrow" panose="020B0606020202030204" pitchFamily="34" charset="0"/>
                <a:cs typeface="Times New Roman" panose="02020603050405020304" pitchFamily="18" charset="0"/>
              </a:rPr>
              <a:t>                                                  </a:t>
            </a:r>
            <a:endParaRPr lang="en-US" sz="1121" b="0" i="1" dirty="0">
              <a:solidFill>
                <a:schemeClr val="tx1"/>
              </a:solidFill>
              <a:latin typeface="Arial Narrow" panose="020B0606020202030204" pitchFamily="34" charset="0"/>
              <a:cs typeface="Times New Roman" panose="02020603050405020304" pitchFamily="18" charset="0"/>
            </a:endParaRPr>
          </a:p>
        </p:txBody>
      </p:sp>
      <p:sp>
        <p:nvSpPr>
          <p:cNvPr id="3" name="Text Placeholder 2"/>
          <p:cNvSpPr>
            <a:spLocks noGrp="1"/>
          </p:cNvSpPr>
          <p:nvPr>
            <p:ph type="body" sz="quarter" idx="10" hasCustomPrompt="1"/>
          </p:nvPr>
        </p:nvSpPr>
        <p:spPr>
          <a:xfrm>
            <a:off x="460589" y="345440"/>
            <a:ext cx="2533227" cy="431800"/>
          </a:xfrm>
        </p:spPr>
        <p:txBody>
          <a:bodyPr>
            <a:normAutofit/>
          </a:bodyPr>
          <a:lstStyle>
            <a:lvl1pPr marL="0" indent="0" algn="l">
              <a:buNone/>
              <a:defRPr sz="1281" b="1">
                <a:latin typeface="Tw Cen MT Condensed" panose="020B0606020104020203" pitchFamily="34" charset="0"/>
              </a:defRPr>
            </a:lvl1pPr>
          </a:lstStyle>
          <a:p>
            <a:pPr lvl="0"/>
            <a:r>
              <a:rPr lang="en-US" b="1" dirty="0"/>
              <a:t>Company Name</a:t>
            </a:r>
            <a:endParaRPr lang="en-US" dirty="0"/>
          </a:p>
        </p:txBody>
      </p:sp>
      <p:sp>
        <p:nvSpPr>
          <p:cNvPr id="15" name="Rectangle 14"/>
          <p:cNvSpPr/>
          <p:nvPr userDrawn="1"/>
        </p:nvSpPr>
        <p:spPr>
          <a:xfrm>
            <a:off x="3224109" y="360085"/>
            <a:ext cx="3569547" cy="1410579"/>
          </a:xfrm>
          <a:prstGeom prst="rect">
            <a:avLst/>
          </a:prstGeom>
        </p:spPr>
        <p:txBody>
          <a:bodyPr wrap="square">
            <a:spAutoFit/>
          </a:bodyPr>
          <a:lstStyle/>
          <a:p>
            <a:pPr algn="l"/>
            <a:r>
              <a:rPr lang="en-US" sz="1281" b="1" dirty="0">
                <a:latin typeface="Tw Cen MT Condensed" panose="020B0606020104020203" pitchFamily="34" charset="0"/>
              </a:rPr>
              <a:t>SINCE</a:t>
            </a:r>
            <a:r>
              <a:rPr lang="en-US" sz="1281" b="1" baseline="0" dirty="0">
                <a:latin typeface="Tw Cen MT Condensed" panose="020B0606020104020203" pitchFamily="34" charset="0"/>
              </a:rPr>
              <a:t> ITS FOUNDING IN </a:t>
            </a:r>
            <a:r>
              <a:rPr lang="en-US" sz="1281" b="1" dirty="0">
                <a:solidFill>
                  <a:srgbClr val="7030A0"/>
                </a:solidFill>
                <a:latin typeface="Tw Cen MT Condensed" panose="020B0606020104020203" pitchFamily="34" charset="0"/>
              </a:rPr>
              <a:t> </a:t>
            </a:r>
            <a:endParaRPr lang="en-US" sz="1281" b="1" baseline="0" dirty="0">
              <a:latin typeface="Tw Cen MT Condensed" panose="020B0606020104020203" pitchFamily="34" charset="0"/>
            </a:endParaRPr>
          </a:p>
          <a:p>
            <a:endParaRPr lang="en-US" sz="1121" dirty="0"/>
          </a:p>
          <a:p>
            <a:endParaRPr lang="en-US" sz="1121" dirty="0"/>
          </a:p>
          <a:p>
            <a:pPr>
              <a:lnSpc>
                <a:spcPct val="150000"/>
              </a:lnSpc>
            </a:pPr>
            <a:r>
              <a:rPr lang="en-US" sz="1121" b="0" i="0" u="none" baseline="0" dirty="0">
                <a:solidFill>
                  <a:schemeClr val="tx2"/>
                </a:solidFill>
              </a:rPr>
              <a:t>          </a:t>
            </a:r>
            <a:endParaRPr lang="en-US" sz="1121" b="0" i="1" dirty="0"/>
          </a:p>
          <a:p>
            <a:pPr algn="l">
              <a:lnSpc>
                <a:spcPct val="150000"/>
              </a:lnSpc>
            </a:pPr>
            <a:r>
              <a:rPr lang="en-US" sz="1121" b="0" i="1" baseline="0" dirty="0"/>
              <a:t>         </a:t>
            </a:r>
            <a:endParaRPr lang="en-US" sz="1121" b="0" i="1" dirty="0"/>
          </a:p>
          <a:p>
            <a:pPr>
              <a:lnSpc>
                <a:spcPct val="150000"/>
              </a:lnSpc>
            </a:pPr>
            <a:r>
              <a:rPr lang="en-US" sz="1121" b="0" i="1" kern="1200" baseline="0" dirty="0">
                <a:solidFill>
                  <a:schemeClr val="tx1"/>
                </a:solidFill>
              </a:rPr>
              <a:t>          </a:t>
            </a:r>
            <a:r>
              <a:rPr lang="en-US" sz="1121" b="0" i="1" baseline="0" dirty="0"/>
              <a:t>          </a:t>
            </a:r>
            <a:endParaRPr lang="en-US" sz="1121" b="1" i="1" baseline="0" dirty="0"/>
          </a:p>
        </p:txBody>
      </p:sp>
      <p:sp>
        <p:nvSpPr>
          <p:cNvPr id="5" name="Picture Placeholder 4"/>
          <p:cNvSpPr>
            <a:spLocks noGrp="1"/>
          </p:cNvSpPr>
          <p:nvPr>
            <p:ph type="pic" sz="quarter" idx="11" hasCustomPrompt="1"/>
          </p:nvPr>
        </p:nvSpPr>
        <p:spPr>
          <a:xfrm>
            <a:off x="1151468" y="863600"/>
            <a:ext cx="1612053" cy="604520"/>
          </a:xfrm>
        </p:spPr>
        <p:txBody>
          <a:bodyPr>
            <a:normAutofit/>
          </a:bodyPr>
          <a:lstStyle>
            <a:lvl1pPr marL="0" indent="0">
              <a:buNone/>
              <a:defRPr sz="1121" baseline="0">
                <a:latin typeface="Tw Cen MT Condensed" panose="020B0606020104020203" pitchFamily="34" charset="0"/>
              </a:defRPr>
            </a:lvl1pPr>
          </a:lstStyle>
          <a:p>
            <a:r>
              <a:rPr lang="en-US" dirty="0"/>
              <a:t>Company Logo</a:t>
            </a:r>
          </a:p>
        </p:txBody>
      </p:sp>
      <p:sp>
        <p:nvSpPr>
          <p:cNvPr id="7" name="Text Placeholder 6"/>
          <p:cNvSpPr>
            <a:spLocks noGrp="1"/>
          </p:cNvSpPr>
          <p:nvPr>
            <p:ph type="body" sz="quarter" idx="12" hasCustomPrompt="1"/>
          </p:nvPr>
        </p:nvSpPr>
        <p:spPr>
          <a:xfrm>
            <a:off x="460589" y="1640840"/>
            <a:ext cx="2533227" cy="259080"/>
          </a:xfrm>
        </p:spPr>
        <p:txBody>
          <a:bodyPr anchor="ctr">
            <a:noAutofit/>
          </a:bodyPr>
          <a:lstStyle>
            <a:lvl1pPr marL="0" indent="0">
              <a:buNone/>
              <a:defRPr sz="1281" baseline="0">
                <a:latin typeface="Tw Cen MT Condensed" panose="020B0606020104020203" pitchFamily="34" charset="0"/>
              </a:defRPr>
            </a:lvl1pPr>
            <a:lvl2pPr marL="183050" indent="0">
              <a:buNone/>
              <a:defRPr/>
            </a:lvl2pPr>
            <a:lvl3pPr marL="329488" indent="0">
              <a:buNone/>
              <a:defRPr/>
            </a:lvl3pPr>
            <a:lvl5pPr marL="622367" indent="0">
              <a:buNone/>
              <a:defRPr/>
            </a:lvl5pPr>
          </a:lstStyle>
          <a:p>
            <a:pPr lvl="0"/>
            <a:r>
              <a:rPr lang="en-US" sz="1281" dirty="0"/>
              <a:t>City, State</a:t>
            </a:r>
            <a:endParaRPr lang="en-US" dirty="0"/>
          </a:p>
        </p:txBody>
      </p:sp>
      <p:sp>
        <p:nvSpPr>
          <p:cNvPr id="9" name="Text Placeholder 8"/>
          <p:cNvSpPr>
            <a:spLocks noGrp="1"/>
          </p:cNvSpPr>
          <p:nvPr>
            <p:ph type="body" sz="quarter" idx="13" hasCustomPrompt="1"/>
          </p:nvPr>
        </p:nvSpPr>
        <p:spPr>
          <a:xfrm>
            <a:off x="460589" y="1986280"/>
            <a:ext cx="2533227" cy="259080"/>
          </a:xfrm>
        </p:spPr>
        <p:txBody>
          <a:bodyPr anchor="ctr">
            <a:noAutofit/>
          </a:bodyPr>
          <a:lstStyle>
            <a:lvl1pPr marL="0" indent="0">
              <a:buNone/>
              <a:defRPr sz="1281">
                <a:solidFill>
                  <a:srgbClr val="002060"/>
                </a:solidFill>
                <a:latin typeface="Tw Cen MT Condensed" panose="020B0606020104020203" pitchFamily="34" charset="0"/>
              </a:defRPr>
            </a:lvl1pPr>
          </a:lstStyle>
          <a:p>
            <a:pPr lvl="0"/>
            <a:r>
              <a:rPr lang="en-US" sz="1281" dirty="0"/>
              <a:t>Website</a:t>
            </a:r>
            <a:endParaRPr lang="en-US" dirty="0"/>
          </a:p>
        </p:txBody>
      </p:sp>
      <p:sp>
        <p:nvSpPr>
          <p:cNvPr id="11" name="Text Placeholder 10"/>
          <p:cNvSpPr>
            <a:spLocks noGrp="1"/>
          </p:cNvSpPr>
          <p:nvPr>
            <p:ph type="body" sz="quarter" idx="14" hasCustomPrompt="1"/>
          </p:nvPr>
        </p:nvSpPr>
        <p:spPr>
          <a:xfrm>
            <a:off x="460589" y="2234078"/>
            <a:ext cx="2533227" cy="270362"/>
          </a:xfrm>
        </p:spPr>
        <p:txBody>
          <a:bodyPr>
            <a:noAutofit/>
          </a:bodyPr>
          <a:lstStyle>
            <a:lvl1pPr marL="0" indent="0">
              <a:buNone/>
              <a:defRPr sz="1281" baseline="0">
                <a:latin typeface="Tw Cen MT Condensed" panose="020B0606020104020203" pitchFamily="34" charset="0"/>
              </a:defRPr>
            </a:lvl1pPr>
            <a:lvl2pPr marL="183050" indent="0">
              <a:buNone/>
              <a:defRPr/>
            </a:lvl2pPr>
          </a:lstStyle>
          <a:p>
            <a:pPr lvl="0"/>
            <a:r>
              <a:rPr lang="en-US" dirty="0"/>
              <a:t>Phone Number</a:t>
            </a:r>
          </a:p>
        </p:txBody>
      </p:sp>
      <p:sp>
        <p:nvSpPr>
          <p:cNvPr id="13" name="Content Placeholder 12"/>
          <p:cNvSpPr>
            <a:spLocks noGrp="1"/>
          </p:cNvSpPr>
          <p:nvPr>
            <p:ph sz="quarter" idx="15" hasCustomPrompt="1"/>
          </p:nvPr>
        </p:nvSpPr>
        <p:spPr>
          <a:xfrm>
            <a:off x="460589" y="2849880"/>
            <a:ext cx="5987627" cy="2590800"/>
          </a:xfrm>
        </p:spPr>
        <p:txBody>
          <a:bodyPr>
            <a:normAutofit/>
          </a:bodyPr>
          <a:lstStyle>
            <a:lvl1pPr marL="0" indent="0">
              <a:buNone/>
              <a:defRPr sz="1281" baseline="0">
                <a:latin typeface="Tw Cen MT Condensed" panose="020B0606020104020203" pitchFamily="34" charset="0"/>
              </a:defRPr>
            </a:lvl1pPr>
          </a:lstStyle>
          <a:p>
            <a:pPr lvl="0"/>
            <a:r>
              <a:rPr lang="en-US" dirty="0"/>
              <a:t>Insert Graphic</a:t>
            </a:r>
          </a:p>
        </p:txBody>
      </p:sp>
      <p:sp>
        <p:nvSpPr>
          <p:cNvPr id="21" name="Text Placeholder 20"/>
          <p:cNvSpPr>
            <a:spLocks noGrp="1"/>
          </p:cNvSpPr>
          <p:nvPr>
            <p:ph type="body" sz="quarter" idx="18" hasCustomPrompt="1"/>
          </p:nvPr>
        </p:nvSpPr>
        <p:spPr>
          <a:xfrm>
            <a:off x="7254241" y="259080"/>
            <a:ext cx="6333067" cy="431800"/>
          </a:xfrm>
        </p:spPr>
        <p:txBody>
          <a:bodyPr anchor="ctr">
            <a:normAutofit/>
          </a:bodyPr>
          <a:lstStyle>
            <a:lvl1pPr marL="0" indent="0" algn="ctr">
              <a:buNone/>
              <a:defRPr sz="1441" b="1">
                <a:solidFill>
                  <a:srgbClr val="0070C0"/>
                </a:solidFill>
                <a:latin typeface="Tw Cen MT Condensed" panose="020B0606020104020203" pitchFamily="34" charset="0"/>
              </a:defRPr>
            </a:lvl1pPr>
          </a:lstStyle>
          <a:p>
            <a:pPr lvl="0"/>
            <a:r>
              <a:rPr lang="en-US" b="1" dirty="0"/>
              <a:t>Title</a:t>
            </a:r>
            <a:endParaRPr lang="en-US" dirty="0"/>
          </a:p>
        </p:txBody>
      </p:sp>
      <p:sp>
        <p:nvSpPr>
          <p:cNvPr id="23" name="Text Placeholder 22"/>
          <p:cNvSpPr>
            <a:spLocks noGrp="1"/>
          </p:cNvSpPr>
          <p:nvPr>
            <p:ph type="body" sz="quarter" idx="19" hasCustomPrompt="1"/>
          </p:nvPr>
        </p:nvSpPr>
        <p:spPr>
          <a:xfrm>
            <a:off x="7254241" y="690880"/>
            <a:ext cx="6333067" cy="2849880"/>
          </a:xfrm>
        </p:spPr>
        <p:txBody>
          <a:bodyPr anchor="t">
            <a:normAutofit/>
          </a:bodyPr>
          <a:lstStyle>
            <a:lvl1pPr marL="0" indent="0">
              <a:buNone/>
              <a:defRPr sz="961">
                <a:latin typeface="Tw Cen MT Condensed" panose="020B0606020104020203" pitchFamily="34" charset="0"/>
              </a:defRPr>
            </a:lvl1pPr>
          </a:lstStyle>
          <a:p>
            <a:pPr lvl="0"/>
            <a:r>
              <a:rPr lang="en-US" sz="1121" dirty="0"/>
              <a:t>Description</a:t>
            </a:r>
            <a:endParaRPr lang="en-US" dirty="0"/>
          </a:p>
        </p:txBody>
      </p:sp>
      <p:cxnSp>
        <p:nvCxnSpPr>
          <p:cNvPr id="4" name="Straight Connector 3"/>
          <p:cNvCxnSpPr/>
          <p:nvPr userDrawn="1"/>
        </p:nvCxnSpPr>
        <p:spPr>
          <a:xfrm>
            <a:off x="3108963" y="518160"/>
            <a:ext cx="19191" cy="2245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479781" y="2763520"/>
            <a:ext cx="5987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460589" y="5527040"/>
            <a:ext cx="5987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9691511" y="0"/>
            <a:ext cx="3895796" cy="289438"/>
          </a:xfrm>
          <a:prstGeom prst="rect">
            <a:avLst/>
          </a:prstGeom>
          <a:gradFill flip="none" rotWithShape="1">
            <a:gsLst>
              <a:gs pos="14000">
                <a:schemeClr val="accent1">
                  <a:lumMod val="75000"/>
                </a:schemeClr>
              </a:gs>
              <a:gs pos="96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rtlCol="0">
            <a:spAutoFit/>
          </a:bodyPr>
          <a:lstStyle/>
          <a:p>
            <a:pPr algn="l"/>
            <a:endParaRPr lang="en-US" sz="1281" b="1" i="1" dirty="0">
              <a:solidFill>
                <a:schemeClr val="bg1"/>
              </a:solidFill>
              <a:latin typeface="Tw Cen MT Condensed" panose="020B0606020104020203" pitchFamily="34" charset="0"/>
            </a:endParaRPr>
          </a:p>
        </p:txBody>
      </p:sp>
      <p:sp>
        <p:nvSpPr>
          <p:cNvPr id="24" name="Text Placeholder 23"/>
          <p:cNvSpPr>
            <a:spLocks noGrp="1"/>
          </p:cNvSpPr>
          <p:nvPr>
            <p:ph type="body" sz="quarter" idx="20" hasCustomPrompt="1"/>
          </p:nvPr>
        </p:nvSpPr>
        <p:spPr>
          <a:xfrm>
            <a:off x="3339253" y="690880"/>
            <a:ext cx="1151467" cy="259080"/>
          </a:xfrm>
        </p:spPr>
        <p:txBody>
          <a:bodyPr>
            <a:noAutofit/>
          </a:bodyPr>
          <a:lstStyle>
            <a:lvl1pPr marL="0" indent="0" algn="l">
              <a:buNone/>
              <a:defRPr sz="1441" b="1">
                <a:solidFill>
                  <a:srgbClr val="0070C0"/>
                </a:solidFill>
                <a:latin typeface="Tw Cen MT Condensed" panose="020B0606020104020203" pitchFamily="34" charset="0"/>
              </a:defRPr>
            </a:lvl1pPr>
            <a:lvl2pPr marL="183050" indent="0">
              <a:buNone/>
              <a:defRPr/>
            </a:lvl2pPr>
            <a:lvl3pPr marL="329488" indent="0">
              <a:buNone/>
              <a:defRPr/>
            </a:lvl3pPr>
            <a:lvl4pPr marL="475927" indent="0">
              <a:buNone/>
              <a:defRPr/>
            </a:lvl4pPr>
            <a:lvl5pPr marL="622367" indent="0">
              <a:buNone/>
              <a:defRPr/>
            </a:lvl5pPr>
          </a:lstStyle>
          <a:p>
            <a:pPr lvl="0"/>
            <a:r>
              <a:rPr lang="en-US" sz="1281" b="1" dirty="0"/>
              <a:t>XXXX</a:t>
            </a:r>
            <a:endParaRPr lang="en-US" dirty="0"/>
          </a:p>
        </p:txBody>
      </p:sp>
      <p:sp>
        <p:nvSpPr>
          <p:cNvPr id="29" name="Text Placeholder 28"/>
          <p:cNvSpPr>
            <a:spLocks noGrp="1"/>
          </p:cNvSpPr>
          <p:nvPr>
            <p:ph type="body" sz="quarter" idx="21" hasCustomPrompt="1"/>
          </p:nvPr>
        </p:nvSpPr>
        <p:spPr>
          <a:xfrm>
            <a:off x="479779" y="5872480"/>
            <a:ext cx="5699760" cy="259080"/>
          </a:xfrm>
        </p:spPr>
        <p:txBody>
          <a:bodyPr anchor="ctr">
            <a:normAutofit/>
          </a:bodyPr>
          <a:lstStyle>
            <a:lvl1pPr marL="0" indent="0">
              <a:buNone/>
              <a:defRPr sz="1121" i="1">
                <a:latin typeface="Tw Cen MT Condensed" panose="020B0606020104020203" pitchFamily="34" charset="0"/>
              </a:defRPr>
            </a:lvl1pPr>
          </a:lstStyle>
          <a:p>
            <a:pPr lvl="0"/>
            <a:r>
              <a:rPr lang="en-US" sz="1121" i="1" dirty="0"/>
              <a:t>Title</a:t>
            </a:r>
            <a:endParaRPr lang="en-US" dirty="0"/>
          </a:p>
        </p:txBody>
      </p:sp>
      <p:sp>
        <p:nvSpPr>
          <p:cNvPr id="12" name="Text Placeholder 11"/>
          <p:cNvSpPr>
            <a:spLocks noGrp="1"/>
          </p:cNvSpPr>
          <p:nvPr>
            <p:ph type="body" sz="quarter" idx="22" hasCustomPrompt="1"/>
          </p:nvPr>
        </p:nvSpPr>
        <p:spPr>
          <a:xfrm>
            <a:off x="479779" y="6304280"/>
            <a:ext cx="4241236" cy="259080"/>
          </a:xfrm>
        </p:spPr>
        <p:txBody>
          <a:bodyPr anchor="ctr">
            <a:noAutofit/>
          </a:bodyPr>
          <a:lstStyle>
            <a:lvl1pPr marL="0" indent="0">
              <a:buNone/>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5pPr marL="622367" indent="0">
              <a:buNone/>
              <a:defRPr/>
            </a:lvl5pPr>
          </a:lstStyle>
          <a:p>
            <a:pPr lvl="0"/>
            <a:r>
              <a:rPr lang="en-US" sz="1281" dirty="0"/>
              <a:t>SBIR Sponsor</a:t>
            </a:r>
            <a:endParaRPr lang="en-US" dirty="0"/>
          </a:p>
        </p:txBody>
      </p:sp>
      <p:sp>
        <p:nvSpPr>
          <p:cNvPr id="25" name="Text Placeholder 11"/>
          <p:cNvSpPr>
            <a:spLocks noGrp="1"/>
          </p:cNvSpPr>
          <p:nvPr>
            <p:ph type="body" sz="quarter" idx="23" hasCustomPrompt="1"/>
          </p:nvPr>
        </p:nvSpPr>
        <p:spPr>
          <a:xfrm>
            <a:off x="479779" y="6568134"/>
            <a:ext cx="4241236" cy="254306"/>
          </a:xfrm>
        </p:spPr>
        <p:txBody>
          <a:bodyPr anchor="ctr">
            <a:noAutofit/>
          </a:bodyPr>
          <a:lstStyle>
            <a:lvl1pPr marL="0" indent="0">
              <a:buNone/>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5pPr marL="622367" indent="0">
              <a:buNone/>
              <a:defRPr/>
            </a:lvl5pPr>
          </a:lstStyle>
          <a:p>
            <a:pPr lvl="0"/>
            <a:r>
              <a:rPr lang="en-US" sz="1281" dirty="0"/>
              <a:t>Topic Number</a:t>
            </a:r>
            <a:endParaRPr lang="en-US" dirty="0"/>
          </a:p>
        </p:txBody>
      </p:sp>
      <p:sp>
        <p:nvSpPr>
          <p:cNvPr id="26" name="Text Placeholder 11"/>
          <p:cNvSpPr>
            <a:spLocks noGrp="1"/>
          </p:cNvSpPr>
          <p:nvPr>
            <p:ph type="body" sz="quarter" idx="24" hasCustomPrompt="1"/>
          </p:nvPr>
        </p:nvSpPr>
        <p:spPr>
          <a:xfrm>
            <a:off x="498971" y="7081520"/>
            <a:ext cx="4222044" cy="259080"/>
          </a:xfrm>
        </p:spPr>
        <p:txBody>
          <a:bodyPr anchor="ctr">
            <a:noAutofit/>
          </a:bodyPr>
          <a:lstStyle>
            <a:lvl1pPr marL="0" indent="0">
              <a:buNone/>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5pPr marL="622367" indent="0">
              <a:buNone/>
              <a:defRPr/>
            </a:lvl5pPr>
          </a:lstStyle>
          <a:p>
            <a:pPr lvl="0"/>
            <a:r>
              <a:rPr lang="en-US" sz="1281" dirty="0"/>
              <a:t>Secondary Innovation</a:t>
            </a:r>
            <a:endParaRPr lang="en-US" dirty="0"/>
          </a:p>
        </p:txBody>
      </p:sp>
      <p:sp>
        <p:nvSpPr>
          <p:cNvPr id="27" name="Text Placeholder 11"/>
          <p:cNvSpPr>
            <a:spLocks noGrp="1"/>
          </p:cNvSpPr>
          <p:nvPr>
            <p:ph type="body" sz="quarter" idx="25" hasCustomPrompt="1"/>
          </p:nvPr>
        </p:nvSpPr>
        <p:spPr>
          <a:xfrm>
            <a:off x="498971" y="6822440"/>
            <a:ext cx="4222044" cy="259080"/>
          </a:xfrm>
        </p:spPr>
        <p:txBody>
          <a:bodyPr anchor="ctr">
            <a:noAutofit/>
          </a:bodyPr>
          <a:lstStyle>
            <a:lvl1pPr marL="0" indent="0">
              <a:buNone/>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5pPr marL="622367" indent="0">
              <a:buNone/>
              <a:defRPr/>
            </a:lvl5pPr>
          </a:lstStyle>
          <a:p>
            <a:pPr lvl="0"/>
            <a:r>
              <a:rPr lang="en-US" sz="1281" dirty="0"/>
              <a:t>Primary Innovation</a:t>
            </a:r>
            <a:endParaRPr lang="en-US" dirty="0"/>
          </a:p>
        </p:txBody>
      </p:sp>
      <p:sp>
        <p:nvSpPr>
          <p:cNvPr id="31" name="Text Placeholder 23"/>
          <p:cNvSpPr>
            <a:spLocks noGrp="1"/>
          </p:cNvSpPr>
          <p:nvPr>
            <p:ph type="body" sz="quarter" idx="26" hasCustomPrompt="1"/>
          </p:nvPr>
        </p:nvSpPr>
        <p:spPr>
          <a:xfrm>
            <a:off x="3300871" y="1122680"/>
            <a:ext cx="2341316" cy="345440"/>
          </a:xfrm>
        </p:spPr>
        <p:txBody>
          <a:bodyPr anchor="ctr">
            <a:noAutofit/>
          </a:bodyPr>
          <a:lstStyle>
            <a:lvl1pPr marL="0" indent="0" algn="l">
              <a:buNone/>
              <a:defRPr sz="1281" b="1">
                <a:solidFill>
                  <a:srgbClr val="0070C0"/>
                </a:solidFill>
                <a:latin typeface="Tw Cen MT Condensed" panose="020B0606020104020203" pitchFamily="34" charset="0"/>
              </a:defRPr>
            </a:lvl1pPr>
            <a:lvl2pPr marL="183050" indent="0">
              <a:buNone/>
              <a:defRPr/>
            </a:lvl2pPr>
            <a:lvl3pPr marL="329488" indent="0">
              <a:buNone/>
              <a:defRPr/>
            </a:lvl3pPr>
            <a:lvl4pPr marL="475927" indent="0">
              <a:buNone/>
              <a:defRPr/>
            </a:lvl4pPr>
            <a:lvl5pPr marL="622367" indent="0">
              <a:buNone/>
              <a:defRPr/>
            </a:lvl5pPr>
          </a:lstStyle>
          <a:p>
            <a:pPr lvl="0"/>
            <a:r>
              <a:rPr lang="en-US" dirty="0"/>
              <a:t>SBIR Awards</a:t>
            </a:r>
          </a:p>
        </p:txBody>
      </p:sp>
      <p:sp>
        <p:nvSpPr>
          <p:cNvPr id="33" name="Text Placeholder 23"/>
          <p:cNvSpPr>
            <a:spLocks noGrp="1"/>
          </p:cNvSpPr>
          <p:nvPr>
            <p:ph type="body" sz="quarter" idx="28" hasCustomPrompt="1"/>
          </p:nvPr>
        </p:nvSpPr>
        <p:spPr>
          <a:xfrm>
            <a:off x="3339256" y="1899920"/>
            <a:ext cx="3339253" cy="259080"/>
          </a:xfrm>
        </p:spPr>
        <p:txBody>
          <a:bodyPr anchor="ctr">
            <a:noAutofit/>
          </a:bodyPr>
          <a:lstStyle>
            <a:lvl1pPr marL="0" marR="0" indent="0" algn="l" defTabSz="732194" rtl="0" eaLnBrk="1" fontAlgn="auto" latinLnBrk="0" hangingPunct="1">
              <a:lnSpc>
                <a:spcPct val="100000"/>
              </a:lnSpc>
              <a:spcBef>
                <a:spcPct val="20000"/>
              </a:spcBef>
              <a:spcAft>
                <a:spcPts val="0"/>
              </a:spcAft>
              <a:buClrTx/>
              <a:buSzTx/>
              <a:buFont typeface="Arial" panose="020B0604020202020204" pitchFamily="34" charset="0"/>
              <a:buNone/>
              <a:tabLst/>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4pPr marL="475927" indent="0">
              <a:buNone/>
              <a:defRPr/>
            </a:lvl4pPr>
            <a:lvl5pPr marL="622367" indent="0">
              <a:buNone/>
              <a:defRPr/>
            </a:lvl5pPr>
          </a:lstStyle>
          <a:p>
            <a:pPr lvl="0"/>
            <a:r>
              <a:rPr lang="en-US" dirty="0"/>
              <a:t>Socioeconomic Category</a:t>
            </a:r>
          </a:p>
        </p:txBody>
      </p:sp>
      <p:sp>
        <p:nvSpPr>
          <p:cNvPr id="34" name="Text Placeholder 23"/>
          <p:cNvSpPr>
            <a:spLocks noGrp="1"/>
          </p:cNvSpPr>
          <p:nvPr>
            <p:ph type="body" sz="quarter" idx="29" hasCustomPrompt="1"/>
          </p:nvPr>
        </p:nvSpPr>
        <p:spPr>
          <a:xfrm>
            <a:off x="3339253" y="2159000"/>
            <a:ext cx="3224107" cy="345440"/>
          </a:xfrm>
        </p:spPr>
        <p:txBody>
          <a:bodyPr anchor="ctr">
            <a:noAutofit/>
          </a:bodyPr>
          <a:lstStyle>
            <a:lvl1pPr marL="0" marR="0" indent="0" algn="l" defTabSz="732194" rtl="0" eaLnBrk="1" fontAlgn="auto" latinLnBrk="0" hangingPunct="1">
              <a:lnSpc>
                <a:spcPct val="100000"/>
              </a:lnSpc>
              <a:spcBef>
                <a:spcPct val="20000"/>
              </a:spcBef>
              <a:spcAft>
                <a:spcPts val="0"/>
              </a:spcAft>
              <a:buClrTx/>
              <a:buSzTx/>
              <a:buFont typeface="Arial" panose="020B0604020202020204" pitchFamily="34" charset="0"/>
              <a:buNone/>
              <a:tabLst/>
              <a:defRPr sz="1281" b="1" baseline="0">
                <a:solidFill>
                  <a:srgbClr val="0070C0"/>
                </a:solidFill>
                <a:latin typeface="Tw Cen MT Condensed" panose="020B0606020104020203" pitchFamily="34" charset="0"/>
              </a:defRPr>
            </a:lvl1pPr>
            <a:lvl2pPr marL="183050" indent="0">
              <a:buNone/>
              <a:defRPr/>
            </a:lvl2pPr>
            <a:lvl3pPr marL="329488" indent="0">
              <a:buNone/>
              <a:defRPr/>
            </a:lvl3pPr>
            <a:lvl4pPr marL="475927" indent="0">
              <a:buNone/>
              <a:defRPr/>
            </a:lvl4pPr>
            <a:lvl5pPr marL="622367" indent="0">
              <a:buNone/>
              <a:defRPr/>
            </a:lvl5pPr>
          </a:lstStyle>
          <a:p>
            <a:pPr lvl="0"/>
            <a:r>
              <a:rPr lang="en-US" dirty="0"/>
              <a:t>Patent from SBIR/STTR</a:t>
            </a:r>
          </a:p>
        </p:txBody>
      </p:sp>
      <p:sp>
        <p:nvSpPr>
          <p:cNvPr id="35" name="Text Placeholder 23"/>
          <p:cNvSpPr>
            <a:spLocks noGrp="1"/>
          </p:cNvSpPr>
          <p:nvPr>
            <p:ph type="body" sz="quarter" idx="32" hasCustomPrompt="1"/>
          </p:nvPr>
        </p:nvSpPr>
        <p:spPr>
          <a:xfrm>
            <a:off x="3300871" y="1468120"/>
            <a:ext cx="2341316" cy="345440"/>
          </a:xfrm>
        </p:spPr>
        <p:txBody>
          <a:bodyPr anchor="ctr">
            <a:noAutofit/>
          </a:bodyPr>
          <a:lstStyle>
            <a:lvl1pPr marL="0" indent="0" algn="l">
              <a:buNone/>
              <a:defRPr sz="1281" b="1">
                <a:solidFill>
                  <a:srgbClr val="0070C0"/>
                </a:solidFill>
                <a:latin typeface="Tw Cen MT Condensed" panose="020B0606020104020203" pitchFamily="34" charset="0"/>
              </a:defRPr>
            </a:lvl1pPr>
            <a:lvl2pPr marL="183050" indent="0">
              <a:buNone/>
              <a:defRPr/>
            </a:lvl2pPr>
            <a:lvl3pPr marL="329488" indent="0">
              <a:buNone/>
              <a:defRPr/>
            </a:lvl3pPr>
            <a:lvl4pPr marL="475927" indent="0">
              <a:buNone/>
              <a:defRPr/>
            </a:lvl4pPr>
            <a:lvl5pPr marL="622367" indent="0">
              <a:buNone/>
              <a:defRPr/>
            </a:lvl5pPr>
          </a:lstStyle>
          <a:p>
            <a:pPr lvl="0"/>
            <a:r>
              <a:rPr lang="en-US" dirty="0"/>
              <a:t>Employees</a:t>
            </a:r>
          </a:p>
        </p:txBody>
      </p:sp>
      <p:sp>
        <p:nvSpPr>
          <p:cNvPr id="19" name="TextBox 18"/>
          <p:cNvSpPr txBox="1"/>
          <p:nvPr userDrawn="1"/>
        </p:nvSpPr>
        <p:spPr>
          <a:xfrm>
            <a:off x="460588" y="7630886"/>
            <a:ext cx="13011573" cy="227883"/>
          </a:xfrm>
          <a:prstGeom prst="rect">
            <a:avLst/>
          </a:prstGeom>
          <a:noFill/>
        </p:spPr>
        <p:txBody>
          <a:bodyPr wrap="square" rtlCol="0" anchor="b">
            <a:spAutoFit/>
          </a:bodyPr>
          <a:lstStyle/>
          <a:p>
            <a:pPr marL="0" marR="0" indent="0" algn="l" defTabSz="732194" rtl="0" eaLnBrk="1" fontAlgn="auto" latinLnBrk="0" hangingPunct="1">
              <a:lnSpc>
                <a:spcPct val="100000"/>
              </a:lnSpc>
              <a:spcBef>
                <a:spcPts val="0"/>
              </a:spcBef>
              <a:spcAft>
                <a:spcPts val="0"/>
              </a:spcAft>
              <a:buClrTx/>
              <a:buSzTx/>
              <a:buFontTx/>
              <a:buNone/>
              <a:tabLst/>
              <a:defRPr/>
            </a:pPr>
            <a:r>
              <a:rPr lang="en-US" sz="881" baseline="0" dirty="0">
                <a:solidFill>
                  <a:schemeClr val="tx1"/>
                </a:solidFill>
                <a:latin typeface="Tw Cen MT Condensed" panose="020B0606020104020203" pitchFamily="34" charset="0"/>
              </a:rPr>
              <a:t>This research was developed with funding from the Defense Advanced Research Projects Agency (DARPA). The views, opinions and/or findings expressed are those of the author(s) and should not be interpreted as representing the official views or policies of the Department of Defense or the U.S. Government.” (Approved for Public Release, Distribution Unlimited </a:t>
            </a:r>
            <a:r>
              <a:rPr lang="en-US" sz="881" baseline="0" dirty="0" smtClean="0">
                <a:solidFill>
                  <a:schemeClr val="tx1"/>
                </a:solidFill>
                <a:latin typeface="Tw Cen MT Condensed" panose="020B0606020104020203" pitchFamily="34" charset="0"/>
              </a:rPr>
              <a:t>4/15/19)</a:t>
            </a:r>
            <a:endParaRPr lang="en-US" sz="881" baseline="0" dirty="0">
              <a:solidFill>
                <a:schemeClr val="tx1"/>
              </a:solidFill>
              <a:latin typeface="Tw Cen MT Condensed" panose="020B0606020104020203" pitchFamily="34" charset="0"/>
            </a:endParaRPr>
          </a:p>
        </p:txBody>
      </p:sp>
      <p:cxnSp>
        <p:nvCxnSpPr>
          <p:cNvPr id="39" name="Straight Connector 38"/>
          <p:cNvCxnSpPr/>
          <p:nvPr userDrawn="1"/>
        </p:nvCxnSpPr>
        <p:spPr>
          <a:xfrm flipH="1">
            <a:off x="460590" y="7426960"/>
            <a:ext cx="13222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33" hasCustomPrompt="1"/>
          </p:nvPr>
        </p:nvSpPr>
        <p:spPr>
          <a:xfrm>
            <a:off x="9691511" y="0"/>
            <a:ext cx="3895796" cy="345440"/>
          </a:xfrm>
        </p:spPr>
        <p:txBody>
          <a:bodyPr>
            <a:noAutofit/>
          </a:bodyPr>
          <a:lstStyle>
            <a:lvl1pPr marL="0" indent="0" algn="r">
              <a:buNone/>
              <a:defRPr sz="1281" b="1" baseline="0">
                <a:solidFill>
                  <a:schemeClr val="bg1"/>
                </a:solidFill>
                <a:latin typeface="Tw Cen MT Condensed" panose="020B0606020104020203" pitchFamily="34" charset="0"/>
              </a:defRPr>
            </a:lvl1pPr>
            <a:lvl2pPr>
              <a:defRPr sz="1121">
                <a:latin typeface="Tw Cen MT Condensed" panose="020B0606020104020203" pitchFamily="34" charset="0"/>
              </a:defRPr>
            </a:lvl2pPr>
            <a:lvl3pPr>
              <a:defRPr sz="1121">
                <a:latin typeface="Tw Cen MT Condensed" panose="020B0606020104020203" pitchFamily="34" charset="0"/>
              </a:defRPr>
            </a:lvl3pPr>
            <a:lvl4pPr>
              <a:defRPr sz="1121">
                <a:latin typeface="Tw Cen MT Condensed" panose="020B0606020104020203" pitchFamily="34" charset="0"/>
              </a:defRPr>
            </a:lvl4pPr>
            <a:lvl5pPr>
              <a:defRPr sz="1121">
                <a:latin typeface="Tw Cen MT Condensed" panose="020B0606020104020203" pitchFamily="34" charset="0"/>
              </a:defRPr>
            </a:lvl5pPr>
          </a:lstStyle>
          <a:p>
            <a:pPr lvl="0"/>
            <a:r>
              <a:rPr lang="en-US" dirty="0"/>
              <a:t>Success Story</a:t>
            </a:r>
          </a:p>
        </p:txBody>
      </p:sp>
      <p:sp>
        <p:nvSpPr>
          <p:cNvPr id="2" name="Rounded Rectangle 1"/>
          <p:cNvSpPr/>
          <p:nvPr userDrawn="1"/>
        </p:nvSpPr>
        <p:spPr>
          <a:xfrm>
            <a:off x="7254241" y="3713480"/>
            <a:ext cx="6333067" cy="3674382"/>
          </a:xfrm>
          <a:prstGeom prst="roundRect">
            <a:avLst>
              <a:gd name="adj" fmla="val 436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1" dirty="0"/>
          </a:p>
        </p:txBody>
      </p:sp>
      <p:sp>
        <p:nvSpPr>
          <p:cNvPr id="8" name="Text Placeholder 7"/>
          <p:cNvSpPr>
            <a:spLocks noGrp="1"/>
          </p:cNvSpPr>
          <p:nvPr>
            <p:ph type="body" sz="quarter" idx="34" hasCustomPrompt="1"/>
          </p:nvPr>
        </p:nvSpPr>
        <p:spPr>
          <a:xfrm>
            <a:off x="7254241" y="3713480"/>
            <a:ext cx="6333067" cy="3674382"/>
          </a:xfrm>
        </p:spPr>
        <p:txBody>
          <a:bodyPr>
            <a:normAutofit/>
          </a:bodyPr>
          <a:lstStyle>
            <a:lvl1pPr marL="0" marR="0" indent="0" algn="l" defTabSz="732194" rtl="0" eaLnBrk="1" fontAlgn="auto" latinLnBrk="0" hangingPunct="1">
              <a:lnSpc>
                <a:spcPct val="100000"/>
              </a:lnSpc>
              <a:spcBef>
                <a:spcPct val="20000"/>
              </a:spcBef>
              <a:spcAft>
                <a:spcPts val="0"/>
              </a:spcAft>
              <a:buClrTx/>
              <a:buSzTx/>
              <a:buFont typeface="Arial" panose="020B0604020202020204" pitchFamily="34" charset="0"/>
              <a:buNone/>
              <a:tabLst/>
              <a:defRPr sz="1281" u="sng" baseline="0">
                <a:solidFill>
                  <a:schemeClr val="bg1"/>
                </a:solidFill>
                <a:latin typeface="Tw Cen MT Condensed" panose="020B0606020104020203" pitchFamily="34" charset="0"/>
              </a:defRPr>
            </a:lvl1pPr>
          </a:lstStyle>
          <a:p>
            <a:pPr marL="0" marR="0" lvl="0" indent="0" algn="l" defTabSz="73219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81" dirty="0">
                <a:latin typeface="Tw Cen MT Condensed" panose="020B0606020104020203" pitchFamily="34" charset="0"/>
              </a:rPr>
              <a:t>IMPACT TO THE MISSION /  BEYOND PHASE II</a:t>
            </a:r>
            <a:endParaRPr lang="en-US" dirty="0"/>
          </a:p>
          <a:p>
            <a:pPr lvl="0"/>
            <a:endParaRPr lang="en-US" sz="1281" dirty="0">
              <a:latin typeface="Tw Cen MT Condensed" panose="020B0606020104020203" pitchFamily="34" charset="0"/>
            </a:endParaRPr>
          </a:p>
          <a:p>
            <a:pPr lvl="0"/>
            <a:endParaRPr lang="en-US" sz="1281" dirty="0">
              <a:latin typeface="Tw Cen MT Condensed" panose="020B0606020104020203" pitchFamily="34" charset="0"/>
            </a:endParaRPr>
          </a:p>
          <a:p>
            <a:pPr lvl="0"/>
            <a:endParaRPr lang="en-US" sz="1281" dirty="0">
              <a:latin typeface="Tw Cen MT Condensed" panose="020B0606020104020203" pitchFamily="34" charset="0"/>
            </a:endParaRPr>
          </a:p>
          <a:p>
            <a:pPr lvl="0"/>
            <a:endParaRPr lang="en-US" sz="1281" dirty="0">
              <a:latin typeface="Tw Cen MT Condensed" panose="020B0606020104020203" pitchFamily="34" charset="0"/>
            </a:endParaRPr>
          </a:p>
          <a:p>
            <a:pPr lvl="0"/>
            <a:endParaRPr lang="en-US" sz="1281" dirty="0">
              <a:latin typeface="Tw Cen MT Condensed" panose="020B0606020104020203" pitchFamily="34" charset="0"/>
            </a:endParaRPr>
          </a:p>
        </p:txBody>
      </p:sp>
    </p:spTree>
    <p:extLst>
      <p:ext uri="{BB962C8B-B14F-4D97-AF65-F5344CB8AC3E}">
        <p14:creationId xmlns:p14="http://schemas.microsoft.com/office/powerpoint/2010/main" val="2508726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50"/>
            <a:ext cx="1174496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2644" y="4352549"/>
            <a:ext cx="96723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570405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91246" y="1523619"/>
            <a:ext cx="11331479" cy="0"/>
          </a:xfrm>
          <a:custGeom>
            <a:avLst/>
            <a:gdLst/>
            <a:ahLst/>
            <a:cxnLst/>
            <a:rect l="l" t="t" r="r" b="b"/>
            <a:pathLst>
              <a:path w="8248650">
                <a:moveTo>
                  <a:pt x="0" y="0"/>
                </a:moveTo>
                <a:lnTo>
                  <a:pt x="8248650" y="0"/>
                </a:lnTo>
              </a:path>
            </a:pathLst>
          </a:custGeom>
          <a:ln w="23621">
            <a:solidFill>
              <a:srgbClr val="0F5E90"/>
            </a:solidFill>
          </a:ln>
        </p:spPr>
        <p:txBody>
          <a:bodyPr wrap="square" lIns="0" tIns="0" rIns="0" bIns="0" rtlCol="0"/>
          <a:lstStyle/>
          <a:p>
            <a:endParaRPr sz="1800" dirty="0"/>
          </a:p>
        </p:txBody>
      </p:sp>
      <p:sp>
        <p:nvSpPr>
          <p:cNvPr id="17" name="bk object 17"/>
          <p:cNvSpPr/>
          <p:nvPr/>
        </p:nvSpPr>
        <p:spPr>
          <a:xfrm>
            <a:off x="1151470" y="612654"/>
            <a:ext cx="1465503" cy="588263"/>
          </a:xfrm>
          <a:prstGeom prst="rect">
            <a:avLst/>
          </a:prstGeom>
          <a:blipFill>
            <a:blip r:embed="rId2"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2965032" y="627479"/>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51"/>
            <a:ext cx="11088973" cy="276999"/>
          </a:xfrm>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712939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65032" y="627479"/>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690880" y="1787657"/>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3" y="1787657"/>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91122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51469" y="1298447"/>
            <a:ext cx="11514667" cy="0"/>
          </a:xfrm>
          <a:custGeom>
            <a:avLst/>
            <a:gdLst/>
            <a:ahLst/>
            <a:cxnLst/>
            <a:rect l="l" t="t" r="r" b="b"/>
            <a:pathLst>
              <a:path w="8382000">
                <a:moveTo>
                  <a:pt x="0" y="0"/>
                </a:moveTo>
                <a:lnTo>
                  <a:pt x="8382000" y="0"/>
                </a:lnTo>
              </a:path>
            </a:pathLst>
          </a:custGeom>
          <a:ln w="24383">
            <a:solidFill>
              <a:srgbClr val="0F5E90"/>
            </a:solidFill>
          </a:ln>
        </p:spPr>
        <p:txBody>
          <a:bodyPr wrap="square" lIns="0" tIns="0" rIns="0" bIns="0" rtlCol="0"/>
          <a:lstStyle/>
          <a:p>
            <a:endParaRPr sz="1800" dirty="0"/>
          </a:p>
        </p:txBody>
      </p:sp>
      <p:sp>
        <p:nvSpPr>
          <p:cNvPr id="17" name="bk object 17"/>
          <p:cNvSpPr/>
          <p:nvPr/>
        </p:nvSpPr>
        <p:spPr>
          <a:xfrm>
            <a:off x="4291834" y="1501139"/>
            <a:ext cx="5244407" cy="5143500"/>
          </a:xfrm>
          <a:prstGeom prst="rect">
            <a:avLst/>
          </a:prstGeom>
          <a:blipFill>
            <a:blip r:embed="rId2" cstate="print"/>
            <a:stretch>
              <a:fillRect/>
            </a:stretch>
          </a:blipFill>
        </p:spPr>
        <p:txBody>
          <a:bodyPr wrap="square" lIns="0" tIns="0" rIns="0" bIns="0" rtlCol="0"/>
          <a:lstStyle/>
          <a:p>
            <a:endParaRPr sz="1800" dirty="0"/>
          </a:p>
        </p:txBody>
      </p:sp>
      <p:sp>
        <p:nvSpPr>
          <p:cNvPr id="18" name="bk object 18"/>
          <p:cNvSpPr/>
          <p:nvPr/>
        </p:nvSpPr>
        <p:spPr>
          <a:xfrm>
            <a:off x="1156705" y="606550"/>
            <a:ext cx="1256295" cy="612649"/>
          </a:xfrm>
          <a:prstGeom prst="rect">
            <a:avLst/>
          </a:prstGeom>
          <a:blipFill>
            <a:blip r:embed="rId3"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2965032" y="627479"/>
            <a:ext cx="7887543" cy="430887"/>
          </a:xfrm>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400746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64185" y="2661666"/>
            <a:ext cx="5883995" cy="69342"/>
          </a:xfrm>
          <a:prstGeom prst="rect">
            <a:avLst/>
          </a:prstGeom>
          <a:blipFill>
            <a:blip r:embed="rId2" cstate="print"/>
            <a:stretch>
              <a:fillRect/>
            </a:stretch>
          </a:blipFill>
        </p:spPr>
        <p:txBody>
          <a:bodyPr wrap="square" lIns="0" tIns="0" rIns="0" bIns="0" rtlCol="0"/>
          <a:lstStyle/>
          <a:p>
            <a:endParaRPr sz="1800" dirty="0"/>
          </a:p>
        </p:txBody>
      </p:sp>
      <p:sp>
        <p:nvSpPr>
          <p:cNvPr id="18" name="bk object 18"/>
          <p:cNvSpPr/>
          <p:nvPr/>
        </p:nvSpPr>
        <p:spPr>
          <a:xfrm>
            <a:off x="5524945" y="5323332"/>
            <a:ext cx="6140456" cy="165354"/>
          </a:xfrm>
          <a:prstGeom prst="rect">
            <a:avLst/>
          </a:prstGeom>
          <a:blipFill>
            <a:blip r:embed="rId3" cstate="print"/>
            <a:stretch>
              <a:fillRect/>
            </a:stretch>
          </a:blipFill>
        </p:spPr>
        <p:txBody>
          <a:bodyPr wrap="square" lIns="0" tIns="0" rIns="0" bIns="0" rtlCol="0"/>
          <a:lstStyle/>
          <a:p>
            <a:endParaRPr sz="1800" dirty="0"/>
          </a:p>
        </p:txBody>
      </p:sp>
      <p:sp>
        <p:nvSpPr>
          <p:cNvPr id="19" name="bk object 19"/>
          <p:cNvSpPr/>
          <p:nvPr/>
        </p:nvSpPr>
        <p:spPr>
          <a:xfrm>
            <a:off x="5524948" y="5488691"/>
            <a:ext cx="4762885" cy="693419"/>
          </a:xfrm>
          <a:prstGeom prst="rect">
            <a:avLst/>
          </a:prstGeom>
          <a:blipFill>
            <a:blip r:embed="rId4" cstate="print"/>
            <a:stretch>
              <a:fillRect/>
            </a:stretch>
          </a:blipFill>
        </p:spPr>
        <p:txBody>
          <a:bodyPr wrap="square" lIns="0" tIns="0" rIns="0" bIns="0" rtlCol="0"/>
          <a:lstStyle/>
          <a:p>
            <a:endParaRPr sz="1800" dirty="0"/>
          </a:p>
        </p:txBody>
      </p:sp>
      <p:sp>
        <p:nvSpPr>
          <p:cNvPr id="2" name="Holder 2"/>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bk object 17"/>
          <p:cNvSpPr/>
          <p:nvPr userDrawn="1"/>
        </p:nvSpPr>
        <p:spPr>
          <a:xfrm>
            <a:off x="3868928" y="2737288"/>
            <a:ext cx="7701219" cy="3130112"/>
          </a:xfrm>
          <a:prstGeom prst="rect">
            <a:avLst/>
          </a:prstGeom>
          <a:blipFill>
            <a:blip r:embed="rId5"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009307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_Two_Colum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948672" y="7228338"/>
            <a:ext cx="3178048" cy="276999"/>
          </a:xfrm>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90880" y="1209044"/>
            <a:ext cx="6102773" cy="1252907"/>
          </a:xfrm>
        </p:spPr>
        <p:txBody>
          <a:bodyPr/>
          <a:lstStyle>
            <a:lvl1pPr marL="377172" indent="-377172">
              <a:buFont typeface="Arial" pitchFamily="34" charset="0"/>
              <a:buChar char="•"/>
              <a:defRPr sz="1980">
                <a:latin typeface="Tahoma" pitchFamily="34" charset="0"/>
                <a:ea typeface="Tahoma" pitchFamily="34" charset="0"/>
                <a:cs typeface="Tahoma" pitchFamily="34" charset="0"/>
              </a:defRPr>
            </a:lvl1pPr>
            <a:lvl2pPr marL="817205" indent="-314309">
              <a:buFont typeface="Arial" pitchFamily="34" charset="0"/>
              <a:buChar char="•"/>
              <a:defRPr sz="1760">
                <a:latin typeface="Tahoma" pitchFamily="34" charset="0"/>
                <a:ea typeface="Tahoma" pitchFamily="34" charset="0"/>
                <a:cs typeface="Tahoma" pitchFamily="34" charset="0"/>
              </a:defRPr>
            </a:lvl2pPr>
            <a:lvl3pPr marL="1257238" indent="-251448">
              <a:buFont typeface="Arial" pitchFamily="34" charset="0"/>
              <a:buChar char="•"/>
              <a:defRPr sz="1540">
                <a:latin typeface="Tahoma" pitchFamily="34" charset="0"/>
                <a:ea typeface="Tahoma" pitchFamily="34" charset="0"/>
                <a:cs typeface="Tahoma" pitchFamily="34" charset="0"/>
              </a:defRPr>
            </a:lvl3pPr>
            <a:lvl4pPr marL="1760132" indent="-251448">
              <a:buFont typeface="Arial" pitchFamily="34" charset="0"/>
              <a:buChar char="•"/>
              <a:defRPr sz="1431">
                <a:latin typeface="Tahoma" pitchFamily="34" charset="0"/>
                <a:ea typeface="Tahoma" pitchFamily="34" charset="0"/>
                <a:cs typeface="Tahoma" pitchFamily="34" charset="0"/>
              </a:defRPr>
            </a:lvl4pPr>
            <a:lvl5pPr marL="2263026" indent="-251448">
              <a:buFont typeface="Arial" pitchFamily="34" charset="0"/>
              <a:buChar char="•"/>
              <a:defRPr sz="143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7023948" y="1209044"/>
            <a:ext cx="6102773" cy="1252907"/>
          </a:xfrm>
        </p:spPr>
        <p:txBody>
          <a:bodyPr/>
          <a:lstStyle>
            <a:lvl1pPr marL="377172" indent="-377172">
              <a:buFont typeface="Arial" pitchFamily="34" charset="0"/>
              <a:buChar char="•"/>
              <a:defRPr sz="1980">
                <a:latin typeface="Tahoma" pitchFamily="34" charset="0"/>
                <a:ea typeface="Tahoma" pitchFamily="34" charset="0"/>
                <a:cs typeface="Tahoma" pitchFamily="34" charset="0"/>
              </a:defRPr>
            </a:lvl1pPr>
            <a:lvl2pPr marL="817205" indent="-314309">
              <a:buFont typeface="Arial" pitchFamily="34" charset="0"/>
              <a:buChar char="•"/>
              <a:defRPr sz="1760">
                <a:latin typeface="Tahoma" pitchFamily="34" charset="0"/>
                <a:ea typeface="Tahoma" pitchFamily="34" charset="0"/>
                <a:cs typeface="Tahoma" pitchFamily="34" charset="0"/>
              </a:defRPr>
            </a:lvl2pPr>
            <a:lvl3pPr marL="1257238" indent="-251448">
              <a:buFont typeface="Arial" pitchFamily="34" charset="0"/>
              <a:buChar char="•"/>
              <a:defRPr sz="1540">
                <a:latin typeface="Tahoma" pitchFamily="34" charset="0"/>
                <a:ea typeface="Tahoma" pitchFamily="34" charset="0"/>
                <a:cs typeface="Tahoma" pitchFamily="34" charset="0"/>
              </a:defRPr>
            </a:lvl3pPr>
            <a:lvl4pPr marL="1760132" indent="-251448">
              <a:buFont typeface="Arial" pitchFamily="34" charset="0"/>
              <a:buChar char="•"/>
              <a:defRPr sz="1431">
                <a:latin typeface="Tahoma" pitchFamily="34" charset="0"/>
                <a:ea typeface="Tahoma" pitchFamily="34" charset="0"/>
                <a:cs typeface="Tahoma" pitchFamily="34" charset="0"/>
              </a:defRPr>
            </a:lvl4pPr>
            <a:lvl5pPr marL="2263026" indent="-251448">
              <a:buFont typeface="Arial" pitchFamily="34" charset="0"/>
              <a:buChar char="•"/>
              <a:defRPr sz="1431">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575736" y="952121"/>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896" y="147568"/>
            <a:ext cx="1640217" cy="742414"/>
          </a:xfrm>
          <a:prstGeom prst="rect">
            <a:avLst/>
          </a:prstGeom>
        </p:spPr>
      </p:pic>
      <p:sp>
        <p:nvSpPr>
          <p:cNvPr id="9" name="Title 1"/>
          <p:cNvSpPr>
            <a:spLocks noGrp="1"/>
          </p:cNvSpPr>
          <p:nvPr>
            <p:ph type="ctrTitle"/>
          </p:nvPr>
        </p:nvSpPr>
        <p:spPr>
          <a:xfrm>
            <a:off x="2451665" y="171607"/>
            <a:ext cx="8944784" cy="694334"/>
          </a:xfrm>
        </p:spPr>
        <p:txBody>
          <a:bodyPr>
            <a:normAutofit/>
          </a:bodyPr>
          <a:lstStyle>
            <a:lvl1pPr algn="l">
              <a:defRPr sz="264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11" name="Footer Placeholder 1"/>
          <p:cNvSpPr>
            <a:spLocks noGrp="1"/>
          </p:cNvSpPr>
          <p:nvPr>
            <p:ph type="ftr" sz="quarter" idx="4294967295"/>
          </p:nvPr>
        </p:nvSpPr>
        <p:spPr>
          <a:xfrm>
            <a:off x="2187786" y="7106285"/>
            <a:ext cx="9787467" cy="293414"/>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algn="ctr"/>
            <a:r>
              <a:rPr lang="en-US" sz="1320" dirty="0">
                <a:latin typeface="Tahoma" pitchFamily="34" charset="0"/>
                <a:cs typeface="Tahoma" pitchFamily="34" charset="0"/>
              </a:rPr>
              <a:t>Distribution Statement “A”</a:t>
            </a:r>
          </a:p>
          <a:p>
            <a:pPr algn="ctr"/>
            <a:r>
              <a:rPr lang="en-US" sz="1320" dirty="0">
                <a:latin typeface="Tahoma" pitchFamily="34" charset="0"/>
                <a:cs typeface="Tahoma" pitchFamily="34" charset="0"/>
              </a:rPr>
              <a:t>(Approved for Public Release, Distribution Unlimited</a:t>
            </a:r>
            <a:r>
              <a:rPr lang="en-US" sz="1540" dirty="0"/>
              <a:t>)</a:t>
            </a:r>
          </a:p>
        </p:txBody>
      </p:sp>
    </p:spTree>
    <p:extLst>
      <p:ext uri="{BB962C8B-B14F-4D97-AF65-F5344CB8AC3E}">
        <p14:creationId xmlns:p14="http://schemas.microsoft.com/office/powerpoint/2010/main" val="4397904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 “A” (Approved for Public Release, Distribution Unlimited)</a:t>
            </a:r>
            <a:endParaRPr lang="en-US" dirty="0"/>
          </a:p>
        </p:txBody>
      </p:sp>
      <p:sp>
        <p:nvSpPr>
          <p:cNvPr id="4" name="Slide Number Placeholder 3"/>
          <p:cNvSpPr>
            <a:spLocks noGrp="1"/>
          </p:cNvSpPr>
          <p:nvPr>
            <p:ph type="sldNum" sz="quarter" idx="11"/>
          </p:nvPr>
        </p:nvSpPr>
        <p:spPr>
          <a:xfrm>
            <a:off x="9948672" y="7228338"/>
            <a:ext cx="3178048" cy="276999"/>
          </a:xfrm>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633309" y="1295404"/>
            <a:ext cx="12550987" cy="1252907"/>
          </a:xfrm>
        </p:spPr>
        <p:txBody>
          <a:bodyPr/>
          <a:lstStyle>
            <a:lvl1pPr marL="377172" indent="-377172">
              <a:buFont typeface="Arial" pitchFamily="34" charset="0"/>
              <a:buChar char="•"/>
              <a:defRPr sz="1980">
                <a:latin typeface="Tahoma" pitchFamily="34" charset="0"/>
                <a:ea typeface="Tahoma" pitchFamily="34" charset="0"/>
                <a:cs typeface="Tahoma" pitchFamily="34" charset="0"/>
              </a:defRPr>
            </a:lvl1pPr>
            <a:lvl2pPr marL="817205" indent="-314309">
              <a:buFont typeface="Arial" pitchFamily="34" charset="0"/>
              <a:buChar char="•"/>
              <a:defRPr sz="1760"/>
            </a:lvl2pPr>
            <a:lvl3pPr marL="1257238" indent="-251448">
              <a:buFont typeface="Arial" pitchFamily="34" charset="0"/>
              <a:buChar char="•"/>
              <a:defRPr sz="1540"/>
            </a:lvl3pPr>
            <a:lvl4pPr marL="1760132" indent="-251448">
              <a:buFont typeface="Arial" pitchFamily="34" charset="0"/>
              <a:buChar char="•"/>
              <a:defRPr sz="1431"/>
            </a:lvl4pPr>
            <a:lvl5pPr marL="2263026" indent="-251448">
              <a:buFont typeface="Arial" pitchFamily="34" charset="0"/>
              <a:buChar char="•"/>
              <a:defRPr sz="143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2451665" y="171607"/>
            <a:ext cx="10790203" cy="694334"/>
          </a:xfrm>
        </p:spPr>
        <p:txBody>
          <a:bodyPr>
            <a:normAutofit/>
          </a:bodyPr>
          <a:lstStyle>
            <a:lvl1pPr algn="l">
              <a:defRPr sz="264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575736" y="952121"/>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573024" y="281938"/>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TITLE-HEADER 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5600" y="-85746"/>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43524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uccess Stories Template">
    <p:bg>
      <p:bgPr>
        <a:solidFill>
          <a:schemeClr val="bg1"/>
        </a:solidFill>
        <a:effectLst/>
      </p:bgPr>
    </p:bg>
    <p:spTree>
      <p:nvGrpSpPr>
        <p:cNvPr id="1" name=""/>
        <p:cNvGrpSpPr/>
        <p:nvPr/>
      </p:nvGrpSpPr>
      <p:grpSpPr>
        <a:xfrm>
          <a:off x="0" y="0"/>
          <a:ext cx="0" cy="0"/>
          <a:chOff x="0" y="0"/>
          <a:chExt cx="0" cy="0"/>
        </a:xfrm>
      </p:grpSpPr>
      <p:sp>
        <p:nvSpPr>
          <p:cNvPr id="20" name="TextBox 19"/>
          <p:cNvSpPr txBox="1"/>
          <p:nvPr userDrawn="1"/>
        </p:nvSpPr>
        <p:spPr>
          <a:xfrm>
            <a:off x="460590" y="5095245"/>
            <a:ext cx="6006817" cy="2682273"/>
          </a:xfrm>
          <a:prstGeom prst="rect">
            <a:avLst/>
          </a:prstGeom>
          <a:noFill/>
        </p:spPr>
        <p:txBody>
          <a:bodyPr wrap="square" rtlCol="0">
            <a:spAutoFit/>
          </a:bodyPr>
          <a:lstStyle/>
          <a:p>
            <a:pPr>
              <a:lnSpc>
                <a:spcPct val="150000"/>
              </a:lnSpc>
            </a:pPr>
            <a:endParaRPr lang="en-US" sz="1760" b="1" dirty="0">
              <a:solidFill>
                <a:schemeClr val="tx1"/>
              </a:solidFill>
              <a:latin typeface="+mn-lt"/>
              <a:cs typeface="Times New Roman" panose="02020603050405020304" pitchFamily="18" charset="0"/>
            </a:endParaRPr>
          </a:p>
          <a:p>
            <a:pPr>
              <a:lnSpc>
                <a:spcPct val="150000"/>
              </a:lnSpc>
            </a:pPr>
            <a:r>
              <a:rPr lang="en-US" sz="1760" b="1" dirty="0">
                <a:solidFill>
                  <a:schemeClr val="tx1"/>
                </a:solidFill>
                <a:latin typeface="Tw Cen MT Condensed" panose="020B0606020104020203" pitchFamily="34" charset="0"/>
                <a:cs typeface="Times New Roman" panose="02020603050405020304" pitchFamily="18" charset="0"/>
              </a:rPr>
              <a:t>Solicitation</a:t>
            </a:r>
            <a:r>
              <a:rPr lang="en-US" sz="1540" b="1" dirty="0">
                <a:solidFill>
                  <a:schemeClr val="tx1"/>
                </a:solidFill>
                <a:latin typeface="Arial Narrow" panose="020B0606020202030204" pitchFamily="34" charset="0"/>
                <a:cs typeface="Times New Roman" panose="02020603050405020304" pitchFamily="18" charset="0"/>
              </a:rPr>
              <a:t>:</a:t>
            </a:r>
          </a:p>
          <a:p>
            <a:pPr>
              <a:lnSpc>
                <a:spcPct val="150000"/>
              </a:lnSpc>
            </a:pPr>
            <a:endParaRPr lang="en-US" sz="1540" b="0" i="1" dirty="0">
              <a:solidFill>
                <a:schemeClr val="tx1"/>
              </a:solidFill>
              <a:latin typeface="Arial Narrow" panose="020B0606020202030204" pitchFamily="34" charset="0"/>
              <a:cs typeface="Times New Roman" panose="02020603050405020304" pitchFamily="18" charset="0"/>
            </a:endParaRPr>
          </a:p>
          <a:p>
            <a:pPr>
              <a:lnSpc>
                <a:spcPct val="150000"/>
              </a:lnSpc>
            </a:pPr>
            <a:r>
              <a:rPr lang="en-US" sz="1540" b="0" i="1" dirty="0">
                <a:solidFill>
                  <a:schemeClr val="tx1"/>
                </a:solidFill>
                <a:latin typeface="Arial Narrow" panose="020B0606020202030204" pitchFamily="34" charset="0"/>
                <a:cs typeface="Times New Roman" panose="02020603050405020304" pitchFamily="18" charset="0"/>
              </a:rPr>
              <a:t>  	</a:t>
            </a:r>
            <a:r>
              <a:rPr lang="en-US" sz="1540" b="0" i="1" baseline="0" dirty="0">
                <a:solidFill>
                  <a:schemeClr val="tx1"/>
                </a:solidFill>
                <a:latin typeface="Arial Narrow" panose="020B0606020202030204" pitchFamily="34" charset="0"/>
                <a:cs typeface="Times New Roman" panose="02020603050405020304" pitchFamily="18" charset="0"/>
              </a:rPr>
              <a:t>                </a:t>
            </a:r>
            <a:r>
              <a:rPr lang="en-US" sz="1540" b="0" i="1" dirty="0">
                <a:solidFill>
                  <a:schemeClr val="tx1"/>
                </a:solidFill>
                <a:latin typeface="Arial Narrow" panose="020B0606020202030204" pitchFamily="34" charset="0"/>
                <a:cs typeface="Times New Roman" panose="02020603050405020304" pitchFamily="18" charset="0"/>
              </a:rPr>
              <a:t>     </a:t>
            </a:r>
            <a:r>
              <a:rPr lang="en-US" sz="1540" b="0" i="1" baseline="0" dirty="0">
                <a:solidFill>
                  <a:schemeClr val="tx1"/>
                </a:solidFill>
                <a:latin typeface="Arial Narrow" panose="020B0606020202030204" pitchFamily="34" charset="0"/>
                <a:cs typeface="Times New Roman" panose="02020603050405020304" pitchFamily="18" charset="0"/>
              </a:rPr>
              <a:t>      </a:t>
            </a:r>
            <a:endParaRPr lang="en-US" sz="1540" b="0" i="1" dirty="0">
              <a:solidFill>
                <a:schemeClr val="tx1"/>
              </a:solidFill>
              <a:latin typeface="Arial Narrow" panose="020B0606020202030204" pitchFamily="34" charset="0"/>
              <a:cs typeface="Times New Roman" panose="02020603050405020304" pitchFamily="18" charset="0"/>
            </a:endParaRPr>
          </a:p>
          <a:p>
            <a:pPr marL="0" algn="l" defTabSz="1379340" rtl="0" eaLnBrk="1" latinLnBrk="0" hangingPunct="1">
              <a:lnSpc>
                <a:spcPct val="150000"/>
              </a:lnSpc>
            </a:pPr>
            <a:r>
              <a:rPr lang="en-US" sz="1540" b="0" i="1" kern="1200" dirty="0">
                <a:solidFill>
                  <a:schemeClr val="tx1"/>
                </a:solidFill>
                <a:latin typeface="Arial Narrow" panose="020B0606020202030204" pitchFamily="34" charset="0"/>
                <a:cs typeface="Times New Roman" panose="02020603050405020304" pitchFamily="18" charset="0"/>
              </a:rPr>
              <a:t>                                      </a:t>
            </a:r>
            <a:r>
              <a:rPr lang="en-US" sz="1540" b="0" i="1" kern="1200" baseline="0" dirty="0">
                <a:solidFill>
                  <a:schemeClr val="tx1"/>
                </a:solidFill>
                <a:latin typeface="Arial Narrow" panose="020B0606020202030204" pitchFamily="34" charset="0"/>
                <a:cs typeface="Times New Roman" panose="02020603050405020304" pitchFamily="18" charset="0"/>
              </a:rPr>
              <a:t>          </a:t>
            </a:r>
            <a:r>
              <a:rPr lang="en-US" sz="1540" b="0" i="1" kern="1200" dirty="0">
                <a:solidFill>
                  <a:schemeClr val="tx1"/>
                </a:solidFill>
                <a:latin typeface="Arial Narrow" panose="020B0606020202030204" pitchFamily="34" charset="0"/>
                <a:cs typeface="Times New Roman" panose="02020603050405020304" pitchFamily="18" charset="0"/>
              </a:rPr>
              <a:t> </a:t>
            </a:r>
          </a:p>
          <a:p>
            <a:pPr>
              <a:lnSpc>
                <a:spcPct val="150000"/>
              </a:lnSpc>
            </a:pPr>
            <a:r>
              <a:rPr lang="en-US" sz="1540" b="0" i="1" baseline="0" dirty="0">
                <a:solidFill>
                  <a:schemeClr val="tx1"/>
                </a:solidFill>
                <a:latin typeface="Arial Narrow" panose="020B0606020202030204" pitchFamily="34" charset="0"/>
                <a:cs typeface="Times New Roman" panose="02020603050405020304" pitchFamily="18" charset="0"/>
              </a:rPr>
              <a:t>                                                  </a:t>
            </a:r>
          </a:p>
          <a:p>
            <a:pPr>
              <a:lnSpc>
                <a:spcPct val="150000"/>
              </a:lnSpc>
            </a:pPr>
            <a:r>
              <a:rPr lang="en-US" sz="1540" b="0" i="1" baseline="0" dirty="0">
                <a:solidFill>
                  <a:schemeClr val="tx1"/>
                </a:solidFill>
                <a:latin typeface="Arial Narrow" panose="020B0606020202030204" pitchFamily="34" charset="0"/>
                <a:cs typeface="Times New Roman" panose="02020603050405020304" pitchFamily="18" charset="0"/>
              </a:rPr>
              <a:t>                                                  </a:t>
            </a:r>
            <a:endParaRPr lang="en-US" sz="1540" b="0" i="1" dirty="0">
              <a:solidFill>
                <a:schemeClr val="tx1"/>
              </a:solidFill>
              <a:latin typeface="Arial Narrow" panose="020B0606020202030204" pitchFamily="34" charset="0"/>
              <a:cs typeface="Times New Roman" panose="02020603050405020304" pitchFamily="18" charset="0"/>
            </a:endParaRPr>
          </a:p>
        </p:txBody>
      </p:sp>
      <p:sp>
        <p:nvSpPr>
          <p:cNvPr id="3" name="Text Placeholder 2"/>
          <p:cNvSpPr>
            <a:spLocks noGrp="1"/>
          </p:cNvSpPr>
          <p:nvPr>
            <p:ph type="body" sz="quarter" idx="10" hasCustomPrompt="1"/>
          </p:nvPr>
        </p:nvSpPr>
        <p:spPr>
          <a:xfrm>
            <a:off x="460589" y="345440"/>
            <a:ext cx="2533227" cy="431800"/>
          </a:xfrm>
        </p:spPr>
        <p:txBody>
          <a:bodyPr>
            <a:normAutofit/>
          </a:bodyPr>
          <a:lstStyle>
            <a:lvl1pPr marL="0" indent="0" algn="l">
              <a:buNone/>
              <a:defRPr sz="1760" b="1">
                <a:latin typeface="Tw Cen MT Condensed" panose="020B0606020104020203" pitchFamily="34" charset="0"/>
              </a:defRPr>
            </a:lvl1pPr>
          </a:lstStyle>
          <a:p>
            <a:pPr lvl="0"/>
            <a:r>
              <a:rPr lang="en-US" b="1" dirty="0"/>
              <a:t>Company Name</a:t>
            </a:r>
            <a:endParaRPr lang="en-US" dirty="0"/>
          </a:p>
        </p:txBody>
      </p:sp>
      <p:sp>
        <p:nvSpPr>
          <p:cNvPr id="15" name="Rectangle 14"/>
          <p:cNvSpPr/>
          <p:nvPr userDrawn="1"/>
        </p:nvSpPr>
        <p:spPr>
          <a:xfrm>
            <a:off x="3224109" y="360080"/>
            <a:ext cx="3569547" cy="1903598"/>
          </a:xfrm>
          <a:prstGeom prst="rect">
            <a:avLst/>
          </a:prstGeom>
        </p:spPr>
        <p:txBody>
          <a:bodyPr wrap="square">
            <a:spAutoFit/>
          </a:bodyPr>
          <a:lstStyle/>
          <a:p>
            <a:pPr algn="l"/>
            <a:r>
              <a:rPr lang="en-US" sz="1760" b="1" dirty="0">
                <a:latin typeface="Tw Cen MT Condensed" panose="020B0606020104020203" pitchFamily="34" charset="0"/>
              </a:rPr>
              <a:t>SINCE</a:t>
            </a:r>
            <a:r>
              <a:rPr lang="en-US" sz="1760" b="1" baseline="0" dirty="0">
                <a:latin typeface="Tw Cen MT Condensed" panose="020B0606020104020203" pitchFamily="34" charset="0"/>
              </a:rPr>
              <a:t> ITS FOUNDING IN </a:t>
            </a:r>
            <a:r>
              <a:rPr lang="en-US" sz="1760" b="1" dirty="0">
                <a:solidFill>
                  <a:srgbClr val="7030A0"/>
                </a:solidFill>
                <a:latin typeface="Tw Cen MT Condensed" panose="020B0606020104020203" pitchFamily="34" charset="0"/>
              </a:rPr>
              <a:t> </a:t>
            </a:r>
            <a:endParaRPr lang="en-US" sz="1760" b="1" baseline="0" dirty="0">
              <a:latin typeface="Tw Cen MT Condensed" panose="020B0606020104020203" pitchFamily="34" charset="0"/>
            </a:endParaRPr>
          </a:p>
          <a:p>
            <a:endParaRPr lang="en-US" sz="1540" dirty="0"/>
          </a:p>
          <a:p>
            <a:endParaRPr lang="en-US" sz="1540" dirty="0"/>
          </a:p>
          <a:p>
            <a:pPr>
              <a:lnSpc>
                <a:spcPct val="150000"/>
              </a:lnSpc>
            </a:pPr>
            <a:r>
              <a:rPr lang="en-US" sz="1540" b="0" i="0" u="none" baseline="0" dirty="0">
                <a:solidFill>
                  <a:schemeClr val="tx2"/>
                </a:solidFill>
              </a:rPr>
              <a:t>          </a:t>
            </a:r>
            <a:endParaRPr lang="en-US" sz="1540" b="0" i="1" dirty="0"/>
          </a:p>
          <a:p>
            <a:pPr algn="l">
              <a:lnSpc>
                <a:spcPct val="150000"/>
              </a:lnSpc>
            </a:pPr>
            <a:r>
              <a:rPr lang="en-US" sz="1540" b="0" i="1" baseline="0" dirty="0"/>
              <a:t>         </a:t>
            </a:r>
            <a:endParaRPr lang="en-US" sz="1540" b="0" i="1" dirty="0"/>
          </a:p>
          <a:p>
            <a:pPr>
              <a:lnSpc>
                <a:spcPct val="150000"/>
              </a:lnSpc>
            </a:pPr>
            <a:r>
              <a:rPr lang="en-US" sz="1540" b="0" i="1" kern="1200" baseline="0" dirty="0">
                <a:solidFill>
                  <a:schemeClr val="tx1"/>
                </a:solidFill>
              </a:rPr>
              <a:t>          </a:t>
            </a:r>
            <a:r>
              <a:rPr lang="en-US" sz="1540" b="0" i="1" baseline="0" dirty="0"/>
              <a:t>          </a:t>
            </a:r>
            <a:endParaRPr lang="en-US" sz="1540" b="1" i="1" baseline="0" dirty="0"/>
          </a:p>
        </p:txBody>
      </p:sp>
      <p:sp>
        <p:nvSpPr>
          <p:cNvPr id="5" name="Picture Placeholder 4"/>
          <p:cNvSpPr>
            <a:spLocks noGrp="1"/>
          </p:cNvSpPr>
          <p:nvPr>
            <p:ph type="pic" sz="quarter" idx="11" hasCustomPrompt="1"/>
          </p:nvPr>
        </p:nvSpPr>
        <p:spPr>
          <a:xfrm>
            <a:off x="1151468" y="863600"/>
            <a:ext cx="1612053" cy="604520"/>
          </a:xfrm>
        </p:spPr>
        <p:txBody>
          <a:bodyPr>
            <a:normAutofit/>
          </a:bodyPr>
          <a:lstStyle>
            <a:lvl1pPr marL="0" indent="0">
              <a:buNone/>
              <a:defRPr sz="1540" baseline="0">
                <a:latin typeface="Tw Cen MT Condensed" panose="020B0606020104020203" pitchFamily="34" charset="0"/>
              </a:defRPr>
            </a:lvl1pPr>
          </a:lstStyle>
          <a:p>
            <a:r>
              <a:rPr lang="en-US" dirty="0"/>
              <a:t>Company Logo</a:t>
            </a:r>
          </a:p>
        </p:txBody>
      </p:sp>
      <p:sp>
        <p:nvSpPr>
          <p:cNvPr id="7" name="Text Placeholder 6"/>
          <p:cNvSpPr>
            <a:spLocks noGrp="1"/>
          </p:cNvSpPr>
          <p:nvPr>
            <p:ph type="body" sz="quarter" idx="12" hasCustomPrompt="1"/>
          </p:nvPr>
        </p:nvSpPr>
        <p:spPr>
          <a:xfrm>
            <a:off x="460589" y="1640840"/>
            <a:ext cx="2533227" cy="259080"/>
          </a:xfrm>
        </p:spPr>
        <p:txBody>
          <a:bodyPr anchor="ctr">
            <a:noAutofit/>
          </a:bodyPr>
          <a:lstStyle>
            <a:lvl1pPr marL="0" indent="0">
              <a:buNone/>
              <a:defRPr sz="1760" baseline="0">
                <a:latin typeface="Tw Cen MT Condensed" panose="020B0606020104020203" pitchFamily="34" charset="0"/>
              </a:defRPr>
            </a:lvl1pPr>
            <a:lvl2pPr marL="251448" indent="0">
              <a:buNone/>
              <a:defRPr/>
            </a:lvl2pPr>
            <a:lvl3pPr marL="452606" indent="0">
              <a:buNone/>
              <a:defRPr/>
            </a:lvl3pPr>
            <a:lvl5pPr marL="854921" indent="0">
              <a:buNone/>
              <a:defRPr/>
            </a:lvl5pPr>
          </a:lstStyle>
          <a:p>
            <a:pPr lvl="0"/>
            <a:r>
              <a:rPr lang="en-US" sz="1760" dirty="0"/>
              <a:t>City, State</a:t>
            </a:r>
            <a:endParaRPr lang="en-US" dirty="0"/>
          </a:p>
        </p:txBody>
      </p:sp>
      <p:sp>
        <p:nvSpPr>
          <p:cNvPr id="9" name="Text Placeholder 8"/>
          <p:cNvSpPr>
            <a:spLocks noGrp="1"/>
          </p:cNvSpPr>
          <p:nvPr>
            <p:ph type="body" sz="quarter" idx="13" hasCustomPrompt="1"/>
          </p:nvPr>
        </p:nvSpPr>
        <p:spPr>
          <a:xfrm>
            <a:off x="460589" y="1986280"/>
            <a:ext cx="2533227" cy="259080"/>
          </a:xfrm>
        </p:spPr>
        <p:txBody>
          <a:bodyPr anchor="ctr">
            <a:noAutofit/>
          </a:bodyPr>
          <a:lstStyle>
            <a:lvl1pPr marL="0" indent="0">
              <a:buNone/>
              <a:defRPr sz="1760">
                <a:solidFill>
                  <a:srgbClr val="002060"/>
                </a:solidFill>
                <a:latin typeface="Tw Cen MT Condensed" panose="020B0606020104020203" pitchFamily="34" charset="0"/>
              </a:defRPr>
            </a:lvl1pPr>
          </a:lstStyle>
          <a:p>
            <a:pPr lvl="0"/>
            <a:r>
              <a:rPr lang="en-US" sz="1760" dirty="0"/>
              <a:t>Website</a:t>
            </a:r>
            <a:endParaRPr lang="en-US" dirty="0"/>
          </a:p>
        </p:txBody>
      </p:sp>
      <p:sp>
        <p:nvSpPr>
          <p:cNvPr id="11" name="Text Placeholder 10"/>
          <p:cNvSpPr>
            <a:spLocks noGrp="1"/>
          </p:cNvSpPr>
          <p:nvPr>
            <p:ph type="body" sz="quarter" idx="14" hasCustomPrompt="1"/>
          </p:nvPr>
        </p:nvSpPr>
        <p:spPr>
          <a:xfrm>
            <a:off x="460589" y="2234078"/>
            <a:ext cx="2533227" cy="270362"/>
          </a:xfrm>
        </p:spPr>
        <p:txBody>
          <a:bodyPr>
            <a:noAutofit/>
          </a:bodyPr>
          <a:lstStyle>
            <a:lvl1pPr marL="0" indent="0">
              <a:buNone/>
              <a:defRPr sz="1760" baseline="0">
                <a:latin typeface="Tw Cen MT Condensed" panose="020B0606020104020203" pitchFamily="34" charset="0"/>
              </a:defRPr>
            </a:lvl1pPr>
            <a:lvl2pPr marL="251448" indent="0">
              <a:buNone/>
              <a:defRPr/>
            </a:lvl2pPr>
          </a:lstStyle>
          <a:p>
            <a:pPr lvl="0"/>
            <a:r>
              <a:rPr lang="en-US" dirty="0"/>
              <a:t>Phone Number</a:t>
            </a:r>
          </a:p>
        </p:txBody>
      </p:sp>
      <p:sp>
        <p:nvSpPr>
          <p:cNvPr id="13" name="Content Placeholder 12"/>
          <p:cNvSpPr>
            <a:spLocks noGrp="1"/>
          </p:cNvSpPr>
          <p:nvPr>
            <p:ph sz="quarter" idx="15" hasCustomPrompt="1"/>
          </p:nvPr>
        </p:nvSpPr>
        <p:spPr>
          <a:xfrm>
            <a:off x="460589" y="2849880"/>
            <a:ext cx="5987627" cy="2590800"/>
          </a:xfrm>
        </p:spPr>
        <p:txBody>
          <a:bodyPr>
            <a:normAutofit/>
          </a:bodyPr>
          <a:lstStyle>
            <a:lvl1pPr marL="0" indent="0">
              <a:buNone/>
              <a:defRPr sz="1760" baseline="0">
                <a:latin typeface="Tw Cen MT Condensed" panose="020B0606020104020203" pitchFamily="34" charset="0"/>
              </a:defRPr>
            </a:lvl1pPr>
          </a:lstStyle>
          <a:p>
            <a:pPr lvl="0"/>
            <a:r>
              <a:rPr lang="en-US" dirty="0"/>
              <a:t>Insert Graphic</a:t>
            </a:r>
          </a:p>
        </p:txBody>
      </p:sp>
      <p:sp>
        <p:nvSpPr>
          <p:cNvPr id="21" name="Text Placeholder 20"/>
          <p:cNvSpPr>
            <a:spLocks noGrp="1"/>
          </p:cNvSpPr>
          <p:nvPr>
            <p:ph type="body" sz="quarter" idx="18" hasCustomPrompt="1"/>
          </p:nvPr>
        </p:nvSpPr>
        <p:spPr>
          <a:xfrm>
            <a:off x="7254241" y="259080"/>
            <a:ext cx="6333067" cy="431800"/>
          </a:xfrm>
        </p:spPr>
        <p:txBody>
          <a:bodyPr anchor="ctr">
            <a:normAutofit/>
          </a:bodyPr>
          <a:lstStyle>
            <a:lvl1pPr marL="0" indent="0" algn="ctr">
              <a:buNone/>
              <a:defRPr sz="1980" b="1">
                <a:solidFill>
                  <a:srgbClr val="0070C0"/>
                </a:solidFill>
                <a:latin typeface="Tw Cen MT Condensed" panose="020B0606020104020203" pitchFamily="34" charset="0"/>
              </a:defRPr>
            </a:lvl1pPr>
          </a:lstStyle>
          <a:p>
            <a:pPr lvl="0"/>
            <a:r>
              <a:rPr lang="en-US" b="1" dirty="0"/>
              <a:t>Title</a:t>
            </a:r>
            <a:endParaRPr lang="en-US" dirty="0"/>
          </a:p>
        </p:txBody>
      </p:sp>
      <p:sp>
        <p:nvSpPr>
          <p:cNvPr id="23" name="Text Placeholder 22"/>
          <p:cNvSpPr>
            <a:spLocks noGrp="1"/>
          </p:cNvSpPr>
          <p:nvPr>
            <p:ph type="body" sz="quarter" idx="19" hasCustomPrompt="1"/>
          </p:nvPr>
        </p:nvSpPr>
        <p:spPr>
          <a:xfrm>
            <a:off x="7254241" y="690880"/>
            <a:ext cx="6333067" cy="2849880"/>
          </a:xfrm>
        </p:spPr>
        <p:txBody>
          <a:bodyPr anchor="t">
            <a:normAutofit/>
          </a:bodyPr>
          <a:lstStyle>
            <a:lvl1pPr marL="0" indent="0">
              <a:buNone/>
              <a:defRPr sz="1320">
                <a:latin typeface="Tw Cen MT Condensed" panose="020B0606020104020203" pitchFamily="34" charset="0"/>
              </a:defRPr>
            </a:lvl1pPr>
          </a:lstStyle>
          <a:p>
            <a:pPr lvl="0"/>
            <a:r>
              <a:rPr lang="en-US" sz="1540" dirty="0"/>
              <a:t>Description</a:t>
            </a:r>
            <a:endParaRPr lang="en-US" dirty="0"/>
          </a:p>
        </p:txBody>
      </p:sp>
      <p:cxnSp>
        <p:nvCxnSpPr>
          <p:cNvPr id="4" name="Straight Connector 3"/>
          <p:cNvCxnSpPr/>
          <p:nvPr userDrawn="1"/>
        </p:nvCxnSpPr>
        <p:spPr>
          <a:xfrm>
            <a:off x="3108963" y="518160"/>
            <a:ext cx="19191" cy="2245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479777" y="2763520"/>
            <a:ext cx="5987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460589" y="5527040"/>
            <a:ext cx="5987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9691511" y="0"/>
            <a:ext cx="3895796" cy="363176"/>
          </a:xfrm>
          <a:prstGeom prst="rect">
            <a:avLst/>
          </a:prstGeom>
          <a:gradFill flip="none" rotWithShape="1">
            <a:gsLst>
              <a:gs pos="14000">
                <a:schemeClr val="accent1">
                  <a:lumMod val="75000"/>
                </a:schemeClr>
              </a:gs>
              <a:gs pos="96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rtlCol="0">
            <a:spAutoFit/>
          </a:bodyPr>
          <a:lstStyle/>
          <a:p>
            <a:pPr algn="l"/>
            <a:endParaRPr lang="en-US" sz="1760" b="1" i="1" dirty="0">
              <a:solidFill>
                <a:schemeClr val="bg1"/>
              </a:solidFill>
              <a:latin typeface="Tw Cen MT Condensed" panose="020B0606020104020203" pitchFamily="34" charset="0"/>
            </a:endParaRPr>
          </a:p>
        </p:txBody>
      </p:sp>
      <p:sp>
        <p:nvSpPr>
          <p:cNvPr id="24" name="Text Placeholder 23"/>
          <p:cNvSpPr>
            <a:spLocks noGrp="1"/>
          </p:cNvSpPr>
          <p:nvPr>
            <p:ph type="body" sz="quarter" idx="20" hasCustomPrompt="1"/>
          </p:nvPr>
        </p:nvSpPr>
        <p:spPr>
          <a:xfrm>
            <a:off x="3339253" y="690880"/>
            <a:ext cx="1151467" cy="259080"/>
          </a:xfrm>
        </p:spPr>
        <p:txBody>
          <a:bodyPr>
            <a:noAutofit/>
          </a:bodyPr>
          <a:lstStyle>
            <a:lvl1pPr marL="0" indent="0" algn="l">
              <a:buNone/>
              <a:defRPr sz="1980" b="1">
                <a:solidFill>
                  <a:srgbClr val="0070C0"/>
                </a:solidFill>
                <a:latin typeface="Tw Cen MT Condensed" panose="020B0606020104020203" pitchFamily="34" charset="0"/>
              </a:defRPr>
            </a:lvl1pPr>
            <a:lvl2pPr marL="251448" indent="0">
              <a:buNone/>
              <a:defRPr/>
            </a:lvl2pPr>
            <a:lvl3pPr marL="452606" indent="0">
              <a:buNone/>
              <a:defRPr/>
            </a:lvl3pPr>
            <a:lvl4pPr marL="653764" indent="0">
              <a:buNone/>
              <a:defRPr/>
            </a:lvl4pPr>
            <a:lvl5pPr marL="854921" indent="0">
              <a:buNone/>
              <a:defRPr/>
            </a:lvl5pPr>
          </a:lstStyle>
          <a:p>
            <a:pPr lvl="0"/>
            <a:r>
              <a:rPr lang="en-US" sz="1760" b="1" dirty="0"/>
              <a:t>XXXX</a:t>
            </a:r>
            <a:endParaRPr lang="en-US" dirty="0"/>
          </a:p>
        </p:txBody>
      </p:sp>
      <p:sp>
        <p:nvSpPr>
          <p:cNvPr id="29" name="Text Placeholder 28"/>
          <p:cNvSpPr>
            <a:spLocks noGrp="1"/>
          </p:cNvSpPr>
          <p:nvPr>
            <p:ph type="body" sz="quarter" idx="21" hasCustomPrompt="1"/>
          </p:nvPr>
        </p:nvSpPr>
        <p:spPr>
          <a:xfrm>
            <a:off x="479777" y="5872480"/>
            <a:ext cx="5699760" cy="259080"/>
          </a:xfrm>
        </p:spPr>
        <p:txBody>
          <a:bodyPr anchor="ctr">
            <a:normAutofit/>
          </a:bodyPr>
          <a:lstStyle>
            <a:lvl1pPr marL="0" indent="0">
              <a:buNone/>
              <a:defRPr sz="1540" i="1">
                <a:latin typeface="Tw Cen MT Condensed" panose="020B0606020104020203" pitchFamily="34" charset="0"/>
              </a:defRPr>
            </a:lvl1pPr>
          </a:lstStyle>
          <a:p>
            <a:pPr lvl="0"/>
            <a:r>
              <a:rPr lang="en-US" sz="1540" i="1" dirty="0"/>
              <a:t>Title</a:t>
            </a:r>
            <a:endParaRPr lang="en-US" dirty="0"/>
          </a:p>
        </p:txBody>
      </p:sp>
      <p:sp>
        <p:nvSpPr>
          <p:cNvPr id="12" name="Text Placeholder 11"/>
          <p:cNvSpPr>
            <a:spLocks noGrp="1"/>
          </p:cNvSpPr>
          <p:nvPr>
            <p:ph type="body" sz="quarter" idx="22" hasCustomPrompt="1"/>
          </p:nvPr>
        </p:nvSpPr>
        <p:spPr>
          <a:xfrm>
            <a:off x="479779" y="6304280"/>
            <a:ext cx="4241236" cy="259080"/>
          </a:xfrm>
        </p:spPr>
        <p:txBody>
          <a:bodyPr anchor="ctr">
            <a:noAutofit/>
          </a:bodyPr>
          <a:lstStyle>
            <a:lvl1pPr marL="0" indent="0">
              <a:buNone/>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5pPr marL="854921" indent="0">
              <a:buNone/>
              <a:defRPr/>
            </a:lvl5pPr>
          </a:lstStyle>
          <a:p>
            <a:pPr lvl="0"/>
            <a:r>
              <a:rPr lang="en-US" sz="1760" dirty="0"/>
              <a:t>SBIR Sponsor</a:t>
            </a:r>
            <a:endParaRPr lang="en-US" dirty="0"/>
          </a:p>
        </p:txBody>
      </p:sp>
      <p:sp>
        <p:nvSpPr>
          <p:cNvPr id="25" name="Text Placeholder 11"/>
          <p:cNvSpPr>
            <a:spLocks noGrp="1"/>
          </p:cNvSpPr>
          <p:nvPr>
            <p:ph type="body" sz="quarter" idx="23" hasCustomPrompt="1"/>
          </p:nvPr>
        </p:nvSpPr>
        <p:spPr>
          <a:xfrm>
            <a:off x="479779" y="6568134"/>
            <a:ext cx="4241236" cy="254306"/>
          </a:xfrm>
        </p:spPr>
        <p:txBody>
          <a:bodyPr anchor="ctr">
            <a:noAutofit/>
          </a:bodyPr>
          <a:lstStyle>
            <a:lvl1pPr marL="0" indent="0">
              <a:buNone/>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5pPr marL="854921" indent="0">
              <a:buNone/>
              <a:defRPr/>
            </a:lvl5pPr>
          </a:lstStyle>
          <a:p>
            <a:pPr lvl="0"/>
            <a:r>
              <a:rPr lang="en-US" sz="1760" dirty="0"/>
              <a:t>Topic Number</a:t>
            </a:r>
            <a:endParaRPr lang="en-US" dirty="0"/>
          </a:p>
        </p:txBody>
      </p:sp>
      <p:sp>
        <p:nvSpPr>
          <p:cNvPr id="26" name="Text Placeholder 11"/>
          <p:cNvSpPr>
            <a:spLocks noGrp="1"/>
          </p:cNvSpPr>
          <p:nvPr>
            <p:ph type="body" sz="quarter" idx="24" hasCustomPrompt="1"/>
          </p:nvPr>
        </p:nvSpPr>
        <p:spPr>
          <a:xfrm>
            <a:off x="498971" y="7081520"/>
            <a:ext cx="4222044" cy="259080"/>
          </a:xfrm>
        </p:spPr>
        <p:txBody>
          <a:bodyPr anchor="ctr">
            <a:noAutofit/>
          </a:bodyPr>
          <a:lstStyle>
            <a:lvl1pPr marL="0" indent="0">
              <a:buNone/>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5pPr marL="854921" indent="0">
              <a:buNone/>
              <a:defRPr/>
            </a:lvl5pPr>
          </a:lstStyle>
          <a:p>
            <a:pPr lvl="0"/>
            <a:r>
              <a:rPr lang="en-US" sz="1760" dirty="0"/>
              <a:t>Secondary Innovation</a:t>
            </a:r>
            <a:endParaRPr lang="en-US" dirty="0"/>
          </a:p>
        </p:txBody>
      </p:sp>
      <p:sp>
        <p:nvSpPr>
          <p:cNvPr id="27" name="Text Placeholder 11"/>
          <p:cNvSpPr>
            <a:spLocks noGrp="1"/>
          </p:cNvSpPr>
          <p:nvPr>
            <p:ph type="body" sz="quarter" idx="25" hasCustomPrompt="1"/>
          </p:nvPr>
        </p:nvSpPr>
        <p:spPr>
          <a:xfrm>
            <a:off x="498971" y="6822440"/>
            <a:ext cx="4222044" cy="259080"/>
          </a:xfrm>
        </p:spPr>
        <p:txBody>
          <a:bodyPr anchor="ctr">
            <a:noAutofit/>
          </a:bodyPr>
          <a:lstStyle>
            <a:lvl1pPr marL="0" indent="0">
              <a:buNone/>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5pPr marL="854921" indent="0">
              <a:buNone/>
              <a:defRPr/>
            </a:lvl5pPr>
          </a:lstStyle>
          <a:p>
            <a:pPr lvl="0"/>
            <a:r>
              <a:rPr lang="en-US" sz="1760" dirty="0"/>
              <a:t>Primary Innovation</a:t>
            </a:r>
            <a:endParaRPr lang="en-US" dirty="0"/>
          </a:p>
        </p:txBody>
      </p:sp>
      <p:sp>
        <p:nvSpPr>
          <p:cNvPr id="31" name="Text Placeholder 23"/>
          <p:cNvSpPr>
            <a:spLocks noGrp="1"/>
          </p:cNvSpPr>
          <p:nvPr>
            <p:ph type="body" sz="quarter" idx="26" hasCustomPrompt="1"/>
          </p:nvPr>
        </p:nvSpPr>
        <p:spPr>
          <a:xfrm>
            <a:off x="3300871" y="1122680"/>
            <a:ext cx="2341316" cy="345440"/>
          </a:xfrm>
        </p:spPr>
        <p:txBody>
          <a:bodyPr anchor="ctr">
            <a:noAutofit/>
          </a:bodyPr>
          <a:lstStyle>
            <a:lvl1pPr marL="0" indent="0" algn="l">
              <a:buNone/>
              <a:defRPr sz="1760" b="1">
                <a:solidFill>
                  <a:srgbClr val="0070C0"/>
                </a:solidFill>
                <a:latin typeface="Tw Cen MT Condensed" panose="020B0606020104020203" pitchFamily="34" charset="0"/>
              </a:defRPr>
            </a:lvl1pPr>
            <a:lvl2pPr marL="251448" indent="0">
              <a:buNone/>
              <a:defRPr/>
            </a:lvl2pPr>
            <a:lvl3pPr marL="452606" indent="0">
              <a:buNone/>
              <a:defRPr/>
            </a:lvl3pPr>
            <a:lvl4pPr marL="653764" indent="0">
              <a:buNone/>
              <a:defRPr/>
            </a:lvl4pPr>
            <a:lvl5pPr marL="854921" indent="0">
              <a:buNone/>
              <a:defRPr/>
            </a:lvl5pPr>
          </a:lstStyle>
          <a:p>
            <a:pPr lvl="0"/>
            <a:r>
              <a:rPr lang="en-US" dirty="0"/>
              <a:t>SBIR Awards</a:t>
            </a:r>
          </a:p>
        </p:txBody>
      </p:sp>
      <p:sp>
        <p:nvSpPr>
          <p:cNvPr id="33" name="Text Placeholder 23"/>
          <p:cNvSpPr>
            <a:spLocks noGrp="1"/>
          </p:cNvSpPr>
          <p:nvPr>
            <p:ph type="body" sz="quarter" idx="28" hasCustomPrompt="1"/>
          </p:nvPr>
        </p:nvSpPr>
        <p:spPr>
          <a:xfrm>
            <a:off x="3339256" y="1899920"/>
            <a:ext cx="3339253" cy="259080"/>
          </a:xfrm>
        </p:spPr>
        <p:txBody>
          <a:bodyPr anchor="ctr">
            <a:noAutofit/>
          </a:bodyPr>
          <a:lstStyle>
            <a:lvl1pPr marL="0" marR="0" indent="0" algn="l" defTabSz="1005790" rtl="0" eaLnBrk="1" fontAlgn="auto" latinLnBrk="0" hangingPunct="1">
              <a:lnSpc>
                <a:spcPct val="100000"/>
              </a:lnSpc>
              <a:spcBef>
                <a:spcPct val="20000"/>
              </a:spcBef>
              <a:spcAft>
                <a:spcPts val="0"/>
              </a:spcAft>
              <a:buClrTx/>
              <a:buSzTx/>
              <a:buFont typeface="Arial" panose="020B0604020202020204" pitchFamily="34" charset="0"/>
              <a:buNone/>
              <a:tabLst/>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4pPr marL="653764" indent="0">
              <a:buNone/>
              <a:defRPr/>
            </a:lvl4pPr>
            <a:lvl5pPr marL="854921" indent="0">
              <a:buNone/>
              <a:defRPr/>
            </a:lvl5pPr>
          </a:lstStyle>
          <a:p>
            <a:pPr lvl="0"/>
            <a:r>
              <a:rPr lang="en-US" dirty="0"/>
              <a:t>Socioeconomic Category</a:t>
            </a:r>
          </a:p>
        </p:txBody>
      </p:sp>
      <p:sp>
        <p:nvSpPr>
          <p:cNvPr id="34" name="Text Placeholder 23"/>
          <p:cNvSpPr>
            <a:spLocks noGrp="1"/>
          </p:cNvSpPr>
          <p:nvPr>
            <p:ph type="body" sz="quarter" idx="29" hasCustomPrompt="1"/>
          </p:nvPr>
        </p:nvSpPr>
        <p:spPr>
          <a:xfrm>
            <a:off x="3339253" y="2159000"/>
            <a:ext cx="3224107" cy="345440"/>
          </a:xfrm>
        </p:spPr>
        <p:txBody>
          <a:bodyPr anchor="ctr">
            <a:noAutofit/>
          </a:bodyPr>
          <a:lstStyle>
            <a:lvl1pPr marL="0" marR="0" indent="0" algn="l" defTabSz="1005790" rtl="0" eaLnBrk="1" fontAlgn="auto" latinLnBrk="0" hangingPunct="1">
              <a:lnSpc>
                <a:spcPct val="100000"/>
              </a:lnSpc>
              <a:spcBef>
                <a:spcPct val="20000"/>
              </a:spcBef>
              <a:spcAft>
                <a:spcPts val="0"/>
              </a:spcAft>
              <a:buClrTx/>
              <a:buSzTx/>
              <a:buFont typeface="Arial" panose="020B0604020202020204" pitchFamily="34" charset="0"/>
              <a:buNone/>
              <a:tabLst/>
              <a:defRPr sz="1760" b="1" baseline="0">
                <a:solidFill>
                  <a:srgbClr val="0070C0"/>
                </a:solidFill>
                <a:latin typeface="Tw Cen MT Condensed" panose="020B0606020104020203" pitchFamily="34" charset="0"/>
              </a:defRPr>
            </a:lvl1pPr>
            <a:lvl2pPr marL="251448" indent="0">
              <a:buNone/>
              <a:defRPr/>
            </a:lvl2pPr>
            <a:lvl3pPr marL="452606" indent="0">
              <a:buNone/>
              <a:defRPr/>
            </a:lvl3pPr>
            <a:lvl4pPr marL="653764" indent="0">
              <a:buNone/>
              <a:defRPr/>
            </a:lvl4pPr>
            <a:lvl5pPr marL="854921" indent="0">
              <a:buNone/>
              <a:defRPr/>
            </a:lvl5pPr>
          </a:lstStyle>
          <a:p>
            <a:pPr lvl="0"/>
            <a:r>
              <a:rPr lang="en-US" dirty="0"/>
              <a:t>Patent from SBIR/STTR</a:t>
            </a:r>
          </a:p>
        </p:txBody>
      </p:sp>
      <p:sp>
        <p:nvSpPr>
          <p:cNvPr id="35" name="Text Placeholder 23"/>
          <p:cNvSpPr>
            <a:spLocks noGrp="1"/>
          </p:cNvSpPr>
          <p:nvPr>
            <p:ph type="body" sz="quarter" idx="32" hasCustomPrompt="1"/>
          </p:nvPr>
        </p:nvSpPr>
        <p:spPr>
          <a:xfrm>
            <a:off x="3300871" y="1468120"/>
            <a:ext cx="2341316" cy="345440"/>
          </a:xfrm>
        </p:spPr>
        <p:txBody>
          <a:bodyPr anchor="ctr">
            <a:noAutofit/>
          </a:bodyPr>
          <a:lstStyle>
            <a:lvl1pPr marL="0" indent="0" algn="l">
              <a:buNone/>
              <a:defRPr sz="1760" b="1">
                <a:solidFill>
                  <a:srgbClr val="0070C0"/>
                </a:solidFill>
                <a:latin typeface="Tw Cen MT Condensed" panose="020B0606020104020203" pitchFamily="34" charset="0"/>
              </a:defRPr>
            </a:lvl1pPr>
            <a:lvl2pPr marL="251448" indent="0">
              <a:buNone/>
              <a:defRPr/>
            </a:lvl2pPr>
            <a:lvl3pPr marL="452606" indent="0">
              <a:buNone/>
              <a:defRPr/>
            </a:lvl3pPr>
            <a:lvl4pPr marL="653764" indent="0">
              <a:buNone/>
              <a:defRPr/>
            </a:lvl4pPr>
            <a:lvl5pPr marL="854921" indent="0">
              <a:buNone/>
              <a:defRPr/>
            </a:lvl5pPr>
          </a:lstStyle>
          <a:p>
            <a:pPr lvl="0"/>
            <a:r>
              <a:rPr lang="en-US" dirty="0"/>
              <a:t>Employees</a:t>
            </a:r>
          </a:p>
        </p:txBody>
      </p:sp>
      <p:sp>
        <p:nvSpPr>
          <p:cNvPr id="19" name="TextBox 18"/>
          <p:cNvSpPr txBox="1"/>
          <p:nvPr userDrawn="1"/>
        </p:nvSpPr>
        <p:spPr>
          <a:xfrm>
            <a:off x="460588" y="7394277"/>
            <a:ext cx="13011573" cy="464486"/>
          </a:xfrm>
          <a:prstGeom prst="rect">
            <a:avLst/>
          </a:prstGeom>
          <a:noFill/>
        </p:spPr>
        <p:txBody>
          <a:bodyPr wrap="square" rtlCol="0" anchor="b">
            <a:spAutoFit/>
          </a:bodyPr>
          <a:lstStyle/>
          <a:p>
            <a:pPr marL="0" marR="0" indent="0" algn="l" defTabSz="1005790" rtl="0" eaLnBrk="1" fontAlgn="auto" latinLnBrk="0" hangingPunct="1">
              <a:lnSpc>
                <a:spcPct val="100000"/>
              </a:lnSpc>
              <a:spcBef>
                <a:spcPts val="0"/>
              </a:spcBef>
              <a:spcAft>
                <a:spcPts val="0"/>
              </a:spcAft>
              <a:buClrTx/>
              <a:buSzTx/>
              <a:buFontTx/>
              <a:buNone/>
              <a:tabLst/>
              <a:defRPr/>
            </a:pPr>
            <a:r>
              <a:rPr lang="en-US" sz="1209" baseline="0" dirty="0">
                <a:solidFill>
                  <a:schemeClr val="tx1"/>
                </a:solidFill>
                <a:latin typeface="Tw Cen MT Condensed" panose="020B0606020104020203" pitchFamily="34" charset="0"/>
              </a:rPr>
              <a:t>This research was developed with funding from the Defense Advanced Research Projects Agency (DARPA). The views, opinions and/or findings expressed are those of the author(s) and should not be interpreted as representing the official views or policies of the Department of Defense or the U.S. Government.” (Approved for Public Release, Distribution Unlimited </a:t>
            </a:r>
            <a:r>
              <a:rPr lang="en-US" sz="1209" baseline="0" dirty="0" smtClean="0">
                <a:solidFill>
                  <a:schemeClr val="tx1"/>
                </a:solidFill>
                <a:latin typeface="Tw Cen MT Condensed" panose="020B0606020104020203" pitchFamily="34" charset="0"/>
              </a:rPr>
              <a:t>4/15/19)</a:t>
            </a:r>
            <a:endParaRPr lang="en-US" sz="1209" baseline="0" dirty="0">
              <a:solidFill>
                <a:schemeClr val="tx1"/>
              </a:solidFill>
              <a:latin typeface="Tw Cen MT Condensed" panose="020B0606020104020203" pitchFamily="34" charset="0"/>
            </a:endParaRPr>
          </a:p>
        </p:txBody>
      </p:sp>
      <p:cxnSp>
        <p:nvCxnSpPr>
          <p:cNvPr id="39" name="Straight Connector 38"/>
          <p:cNvCxnSpPr/>
          <p:nvPr userDrawn="1"/>
        </p:nvCxnSpPr>
        <p:spPr>
          <a:xfrm flipH="1">
            <a:off x="460587" y="7426960"/>
            <a:ext cx="13222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33" hasCustomPrompt="1"/>
          </p:nvPr>
        </p:nvSpPr>
        <p:spPr>
          <a:xfrm>
            <a:off x="9691511" y="0"/>
            <a:ext cx="3895796" cy="345440"/>
          </a:xfrm>
        </p:spPr>
        <p:txBody>
          <a:bodyPr>
            <a:noAutofit/>
          </a:bodyPr>
          <a:lstStyle>
            <a:lvl1pPr marL="0" indent="0" algn="r">
              <a:buNone/>
              <a:defRPr sz="1760" b="1" baseline="0">
                <a:solidFill>
                  <a:schemeClr val="bg1"/>
                </a:solidFill>
                <a:latin typeface="Tw Cen MT Condensed" panose="020B0606020104020203" pitchFamily="34" charset="0"/>
              </a:defRPr>
            </a:lvl1pPr>
            <a:lvl2pPr>
              <a:defRPr sz="1540">
                <a:latin typeface="Tw Cen MT Condensed" panose="020B0606020104020203" pitchFamily="34" charset="0"/>
              </a:defRPr>
            </a:lvl2pPr>
            <a:lvl3pPr>
              <a:defRPr sz="1540">
                <a:latin typeface="Tw Cen MT Condensed" panose="020B0606020104020203" pitchFamily="34" charset="0"/>
              </a:defRPr>
            </a:lvl3pPr>
            <a:lvl4pPr>
              <a:defRPr sz="1540">
                <a:latin typeface="Tw Cen MT Condensed" panose="020B0606020104020203" pitchFamily="34" charset="0"/>
              </a:defRPr>
            </a:lvl4pPr>
            <a:lvl5pPr>
              <a:defRPr sz="1540">
                <a:latin typeface="Tw Cen MT Condensed" panose="020B0606020104020203" pitchFamily="34" charset="0"/>
              </a:defRPr>
            </a:lvl5pPr>
          </a:lstStyle>
          <a:p>
            <a:pPr lvl="0"/>
            <a:r>
              <a:rPr lang="en-US" dirty="0"/>
              <a:t>Success Story</a:t>
            </a:r>
          </a:p>
        </p:txBody>
      </p:sp>
      <p:sp>
        <p:nvSpPr>
          <p:cNvPr id="2" name="Rounded Rectangle 1"/>
          <p:cNvSpPr/>
          <p:nvPr userDrawn="1"/>
        </p:nvSpPr>
        <p:spPr>
          <a:xfrm>
            <a:off x="7254241" y="3713480"/>
            <a:ext cx="6333067" cy="3674382"/>
          </a:xfrm>
          <a:prstGeom prst="roundRect">
            <a:avLst>
              <a:gd name="adj" fmla="val 436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8" name="Text Placeholder 7"/>
          <p:cNvSpPr>
            <a:spLocks noGrp="1"/>
          </p:cNvSpPr>
          <p:nvPr>
            <p:ph type="body" sz="quarter" idx="34" hasCustomPrompt="1"/>
          </p:nvPr>
        </p:nvSpPr>
        <p:spPr>
          <a:xfrm>
            <a:off x="7254241" y="3713480"/>
            <a:ext cx="6333067" cy="3674382"/>
          </a:xfrm>
        </p:spPr>
        <p:txBody>
          <a:bodyPr>
            <a:normAutofit/>
          </a:bodyPr>
          <a:lstStyle>
            <a:lvl1pPr marL="0" marR="0" indent="0" algn="l" defTabSz="1005790" rtl="0" eaLnBrk="1" fontAlgn="auto" latinLnBrk="0" hangingPunct="1">
              <a:lnSpc>
                <a:spcPct val="100000"/>
              </a:lnSpc>
              <a:spcBef>
                <a:spcPct val="20000"/>
              </a:spcBef>
              <a:spcAft>
                <a:spcPts val="0"/>
              </a:spcAft>
              <a:buClrTx/>
              <a:buSzTx/>
              <a:buFont typeface="Arial" panose="020B0604020202020204" pitchFamily="34" charset="0"/>
              <a:buNone/>
              <a:tabLst/>
              <a:defRPr sz="1760" u="sng" baseline="0">
                <a:solidFill>
                  <a:schemeClr val="bg1"/>
                </a:solidFill>
                <a:latin typeface="Tw Cen MT Condensed" panose="020B0606020104020203" pitchFamily="34" charset="0"/>
              </a:defRPr>
            </a:lvl1pPr>
          </a:lstStyle>
          <a:p>
            <a:pPr marL="0" marR="0" lvl="0" indent="0" algn="l" defTabSz="100579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760" dirty="0">
                <a:latin typeface="Tw Cen MT Condensed" panose="020B0606020104020203" pitchFamily="34" charset="0"/>
              </a:rPr>
              <a:t>IMPACT TO THE MISSION /  BEYOND PHASE II</a:t>
            </a:r>
            <a:endParaRPr lang="en-US" dirty="0"/>
          </a:p>
          <a:p>
            <a:pPr lvl="0"/>
            <a:endParaRPr lang="en-US" sz="1760" dirty="0">
              <a:latin typeface="Tw Cen MT Condensed" panose="020B0606020104020203" pitchFamily="34" charset="0"/>
            </a:endParaRPr>
          </a:p>
          <a:p>
            <a:pPr lvl="0"/>
            <a:endParaRPr lang="en-US" sz="1760" dirty="0">
              <a:latin typeface="Tw Cen MT Condensed" panose="020B0606020104020203" pitchFamily="34" charset="0"/>
            </a:endParaRPr>
          </a:p>
          <a:p>
            <a:pPr lvl="0"/>
            <a:endParaRPr lang="en-US" sz="1760" dirty="0">
              <a:latin typeface="Tw Cen MT Condensed" panose="020B0606020104020203" pitchFamily="34" charset="0"/>
            </a:endParaRPr>
          </a:p>
          <a:p>
            <a:pPr lvl="0"/>
            <a:endParaRPr lang="en-US" sz="1760" dirty="0">
              <a:latin typeface="Tw Cen MT Condensed" panose="020B0606020104020203" pitchFamily="34" charset="0"/>
            </a:endParaRPr>
          </a:p>
          <a:p>
            <a:pPr lvl="0"/>
            <a:endParaRPr lang="en-US" sz="1760" dirty="0">
              <a:latin typeface="Tw Cen MT Condensed" panose="020B0606020104020203" pitchFamily="34" charset="0"/>
            </a:endParaRPr>
          </a:p>
        </p:txBody>
      </p:sp>
    </p:spTree>
    <p:extLst>
      <p:ext uri="{BB962C8B-B14F-4D97-AF65-F5344CB8AC3E}">
        <p14:creationId xmlns:p14="http://schemas.microsoft.com/office/powerpoint/2010/main" val="248476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64189" y="2661666"/>
            <a:ext cx="5883995" cy="69342"/>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3964185" y="2731007"/>
            <a:ext cx="7701219" cy="2592324"/>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5524947" y="5323332"/>
            <a:ext cx="6140456" cy="165354"/>
          </a:xfrm>
          <a:prstGeom prst="rect">
            <a:avLst/>
          </a:prstGeom>
          <a:blipFill>
            <a:blip r:embed="rId4" cstate="print"/>
            <a:stretch>
              <a:fillRect/>
            </a:stretch>
          </a:blipFill>
        </p:spPr>
        <p:txBody>
          <a:bodyPr wrap="square" lIns="0" tIns="0" rIns="0" bIns="0" rtlCol="0"/>
          <a:lstStyle/>
          <a:p>
            <a:endParaRPr sz="1800"/>
          </a:p>
        </p:txBody>
      </p:sp>
      <p:sp>
        <p:nvSpPr>
          <p:cNvPr id="19" name="bk object 19"/>
          <p:cNvSpPr/>
          <p:nvPr/>
        </p:nvSpPr>
        <p:spPr>
          <a:xfrm>
            <a:off x="5524947" y="5488692"/>
            <a:ext cx="4762885" cy="693419"/>
          </a:xfrm>
          <a:prstGeom prst="rect">
            <a:avLst/>
          </a:prstGeom>
          <a:blipFill>
            <a:blip r:embed="rId5"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919A01F-6783-4BF2-B08C-49A80DAEF2DE}" type="datetime1">
              <a:rPr lang="en-US" smtClean="0"/>
              <a:t>9/25/2020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575736" y="362712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11" name="Title 1"/>
          <p:cNvSpPr>
            <a:spLocks noGrp="1"/>
          </p:cNvSpPr>
          <p:nvPr>
            <p:ph type="ctrTitle"/>
          </p:nvPr>
        </p:nvSpPr>
        <p:spPr>
          <a:xfrm>
            <a:off x="1036320" y="2849887"/>
            <a:ext cx="11744960" cy="1001957"/>
          </a:xfrm>
          <a:prstGeom prst="rect">
            <a:avLst/>
          </a:prstGeom>
        </p:spPr>
        <p:txBody>
          <a:bodyPr>
            <a:normAutofit/>
          </a:bodyPr>
          <a:lstStyle>
            <a:lvl1pPr algn="ctr">
              <a:defRPr sz="1815" b="0">
                <a:latin typeface="Tahoma" pitchFamily="34" charset="0"/>
                <a:cs typeface="Tahoma" pitchFamily="34" charset="0"/>
              </a:defRPr>
            </a:lvl1pPr>
          </a:lstStyle>
          <a:p>
            <a:r>
              <a:rPr lang="en-US" smtClean="0"/>
              <a:t>Click to edit Master title style</a:t>
            </a:r>
            <a:endParaRPr lang="en-US" dirty="0"/>
          </a:p>
        </p:txBody>
      </p:sp>
      <p:sp>
        <p:nvSpPr>
          <p:cNvPr id="5" name="Date Placeholder 8"/>
          <p:cNvSpPr>
            <a:spLocks noGrp="1"/>
          </p:cNvSpPr>
          <p:nvPr>
            <p:ph type="dt" sz="half" idx="10"/>
          </p:nvPr>
        </p:nvSpPr>
        <p:spPr/>
        <p:txBody>
          <a:bodyPr/>
          <a:lstStyle>
            <a:lvl1pPr>
              <a:defRPr/>
            </a:lvl1pPr>
          </a:lstStyle>
          <a:p>
            <a:pPr>
              <a:defRPr/>
            </a:pPr>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
        <p:nvSpPr>
          <p:cNvPr id="7" name="Footer Placeholder 11"/>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574" y="-146625"/>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38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575736" y="362712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Subtitle 2"/>
          <p:cNvSpPr>
            <a:spLocks noGrp="1"/>
          </p:cNvSpPr>
          <p:nvPr>
            <p:ph type="subTitle" idx="1"/>
          </p:nvPr>
        </p:nvSpPr>
        <p:spPr>
          <a:xfrm>
            <a:off x="1036320" y="3799840"/>
            <a:ext cx="11744960" cy="518160"/>
          </a:xfrm>
        </p:spPr>
        <p:txBody>
          <a:bodyPr/>
          <a:lstStyle>
            <a:lvl1pPr marL="0" indent="0" algn="ctr">
              <a:buNone/>
              <a:defRPr>
                <a:solidFill>
                  <a:schemeClr val="tx1">
                    <a:tint val="75000"/>
                  </a:schemeClr>
                </a:solidFill>
              </a:defRPr>
            </a:lvl1pPr>
            <a:lvl2pPr marL="377172" indent="0" algn="ctr">
              <a:buNone/>
              <a:defRPr>
                <a:solidFill>
                  <a:schemeClr val="tx1">
                    <a:tint val="75000"/>
                  </a:schemeClr>
                </a:solidFill>
              </a:defRPr>
            </a:lvl2pPr>
            <a:lvl3pPr marL="754342" indent="0" algn="ctr">
              <a:buNone/>
              <a:defRPr>
                <a:solidFill>
                  <a:schemeClr val="tx1">
                    <a:tint val="75000"/>
                  </a:schemeClr>
                </a:solidFill>
              </a:defRPr>
            </a:lvl3pPr>
            <a:lvl4pPr marL="1131514" indent="0" algn="ctr">
              <a:buNone/>
              <a:defRPr>
                <a:solidFill>
                  <a:schemeClr val="tx1">
                    <a:tint val="75000"/>
                  </a:schemeClr>
                </a:solidFill>
              </a:defRPr>
            </a:lvl4pPr>
            <a:lvl5pPr marL="1508685" indent="0" algn="ctr">
              <a:buNone/>
              <a:defRPr>
                <a:solidFill>
                  <a:schemeClr val="tx1">
                    <a:tint val="75000"/>
                  </a:schemeClr>
                </a:solidFill>
              </a:defRPr>
            </a:lvl5pPr>
            <a:lvl6pPr marL="1885857" indent="0" algn="ctr">
              <a:buNone/>
              <a:defRPr>
                <a:solidFill>
                  <a:schemeClr val="tx1">
                    <a:tint val="75000"/>
                  </a:schemeClr>
                </a:solidFill>
              </a:defRPr>
            </a:lvl6pPr>
            <a:lvl7pPr marL="2263026" indent="0" algn="ctr">
              <a:buNone/>
              <a:defRPr>
                <a:solidFill>
                  <a:schemeClr val="tx1">
                    <a:tint val="75000"/>
                  </a:schemeClr>
                </a:solidFill>
              </a:defRPr>
            </a:lvl7pPr>
            <a:lvl8pPr marL="2640199" indent="0" algn="ctr">
              <a:buNone/>
              <a:defRPr>
                <a:solidFill>
                  <a:schemeClr val="tx1">
                    <a:tint val="75000"/>
                  </a:schemeClr>
                </a:solidFill>
              </a:defRPr>
            </a:lvl8pPr>
            <a:lvl9pPr marL="301737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ctrTitle"/>
          </p:nvPr>
        </p:nvSpPr>
        <p:spPr>
          <a:xfrm>
            <a:off x="1036320" y="2849887"/>
            <a:ext cx="11744960" cy="1001957"/>
          </a:xfrm>
          <a:prstGeom prst="rect">
            <a:avLst/>
          </a:prstGeom>
        </p:spPr>
        <p:txBody>
          <a:bodyPr>
            <a:normAutofit/>
          </a:bodyPr>
          <a:lstStyle>
            <a:lvl1pPr algn="ctr">
              <a:defRPr sz="1815" b="0">
                <a:latin typeface="Tahoma" pitchFamily="34" charset="0"/>
                <a:cs typeface="Tahoma" pitchFamily="34" charset="0"/>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04E63B48-2994-45D7-B109-C361460668F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6625"/>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1450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575736" y="4922520"/>
            <a:ext cx="12666133" cy="180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091495" y="4994495"/>
            <a:ext cx="11744960" cy="1543685"/>
          </a:xfrm>
          <a:prstGeom prst="rect">
            <a:avLst/>
          </a:prstGeom>
        </p:spPr>
        <p:txBody>
          <a:bodyPr anchor="t">
            <a:normAutofit/>
          </a:bodyPr>
          <a:lstStyle>
            <a:lvl1pPr algn="l">
              <a:defRPr sz="198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91495" y="3108961"/>
            <a:ext cx="11744960" cy="1700212"/>
          </a:xfrm>
        </p:spPr>
        <p:txBody>
          <a:bodyPr anchor="b"/>
          <a:lstStyle>
            <a:lvl1pPr marL="0" indent="0">
              <a:buNone/>
              <a:defRPr sz="1485">
                <a:solidFill>
                  <a:schemeClr val="tx1">
                    <a:tint val="75000"/>
                  </a:schemeClr>
                </a:solidFill>
              </a:defRPr>
            </a:lvl1pPr>
            <a:lvl2pPr marL="377172" indent="0">
              <a:buNone/>
              <a:defRPr sz="1485">
                <a:solidFill>
                  <a:schemeClr val="tx1">
                    <a:tint val="75000"/>
                  </a:schemeClr>
                </a:solidFill>
              </a:defRPr>
            </a:lvl2pPr>
            <a:lvl3pPr marL="754342" indent="0">
              <a:buNone/>
              <a:defRPr sz="1320">
                <a:solidFill>
                  <a:schemeClr val="tx1">
                    <a:tint val="75000"/>
                  </a:schemeClr>
                </a:solidFill>
              </a:defRPr>
            </a:lvl3pPr>
            <a:lvl4pPr marL="1131514" indent="0">
              <a:buNone/>
              <a:defRPr sz="1155">
                <a:solidFill>
                  <a:schemeClr val="tx1">
                    <a:tint val="75000"/>
                  </a:schemeClr>
                </a:solidFill>
              </a:defRPr>
            </a:lvl4pPr>
            <a:lvl5pPr marL="1508685" indent="0">
              <a:buNone/>
              <a:defRPr sz="1155">
                <a:solidFill>
                  <a:schemeClr val="tx1">
                    <a:tint val="75000"/>
                  </a:schemeClr>
                </a:solidFill>
              </a:defRPr>
            </a:lvl5pPr>
            <a:lvl6pPr marL="1885857" indent="0">
              <a:buNone/>
              <a:defRPr sz="1155">
                <a:solidFill>
                  <a:schemeClr val="tx1">
                    <a:tint val="75000"/>
                  </a:schemeClr>
                </a:solidFill>
              </a:defRPr>
            </a:lvl6pPr>
            <a:lvl7pPr marL="2263026" indent="0">
              <a:buNone/>
              <a:defRPr sz="1155">
                <a:solidFill>
                  <a:schemeClr val="tx1">
                    <a:tint val="75000"/>
                  </a:schemeClr>
                </a:solidFill>
              </a:defRPr>
            </a:lvl7pPr>
            <a:lvl8pPr marL="2640199" indent="0">
              <a:buNone/>
              <a:defRPr sz="1155">
                <a:solidFill>
                  <a:schemeClr val="tx1">
                    <a:tint val="75000"/>
                  </a:schemeClr>
                </a:solidFill>
              </a:defRPr>
            </a:lvl8pPr>
            <a:lvl9pPr marL="3017370" indent="0">
              <a:buNone/>
              <a:defRPr sz="1155">
                <a:solidFill>
                  <a:schemeClr val="tx1">
                    <a:tint val="75000"/>
                  </a:schemeClr>
                </a:solidFill>
              </a:defRPr>
            </a:lvl9pPr>
          </a:lstStyle>
          <a:p>
            <a:pPr lvl="0"/>
            <a:r>
              <a:rPr lang="en-US" smtClean="0"/>
              <a:t>Click to edit Master text styles</a:t>
            </a:r>
          </a:p>
        </p:txBody>
      </p:sp>
      <p:sp>
        <p:nvSpPr>
          <p:cNvPr id="6" name="Date Placeholder 9"/>
          <p:cNvSpPr>
            <a:spLocks noGrp="1"/>
          </p:cNvSpPr>
          <p:nvPr>
            <p:ph type="dt" sz="half" idx="10"/>
          </p:nvPr>
        </p:nvSpPr>
        <p:spPr/>
        <p:txBody>
          <a:bodyPr/>
          <a:lstStyle>
            <a:lvl1pPr>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69D21B70-1AE5-411E-BE87-E12D9741D2F1}"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10"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99" y="-7620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0407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575736" y="948170"/>
            <a:ext cx="12666133" cy="1799"/>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295" y="-86360"/>
            <a:ext cx="1957492"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75736" y="1122680"/>
            <a:ext cx="12666133" cy="5699760"/>
          </a:xfrm>
        </p:spPr>
        <p:txBody>
          <a:bodyPr/>
          <a:lstStyle>
            <a:lvl2pPr>
              <a:defRPr sz="132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2418081" y="172720"/>
            <a:ext cx="10823787" cy="690880"/>
          </a:xfrm>
          <a:prstGeom prst="rect">
            <a:avLst/>
          </a:prstGeom>
        </p:spPr>
        <p:txBody>
          <a:bodyPr rtlCol="0">
            <a:normAutofit/>
          </a:body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F7547167-A71D-480F-9BCA-E145EA09B6C9}"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lvl1pPr>
          </a:lstStyle>
          <a:p>
            <a:pPr>
              <a:defRPr/>
            </a:pPr>
            <a:r>
              <a:rPr lang="en-US" dirty="0" smtClean="0"/>
              <a:t>UNCLASSIFIED//FOR OFFICIAL USE ONLY Distribution Statement D: Distribution authorized to the Department of Defense and U.S. DoD contractors only.</a:t>
            </a:r>
            <a:endParaRPr lang="en-US" dirty="0"/>
          </a:p>
        </p:txBody>
      </p:sp>
      <p:pic>
        <p:nvPicPr>
          <p:cNvPr id="9"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592401" y="230402"/>
            <a:ext cx="1668844" cy="6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273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65032" y="627480"/>
            <a:ext cx="7887543"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48"/>
            <a:ext cx="11088973" cy="276999"/>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5232193" y="7122844"/>
            <a:ext cx="3354955" cy="123111"/>
          </a:xfrm>
          <a:prstGeom prst="rect">
            <a:avLst/>
          </a:prstGeom>
        </p:spPr>
        <p:txBody>
          <a:bodyPr wrap="square" lIns="0" tIns="0" rIns="0" bIns="0">
            <a:spAutoFit/>
          </a:bodyPr>
          <a:lstStyle>
            <a:lvl1pPr>
              <a:defRPr sz="800" b="0" i="0">
                <a:solidFill>
                  <a:srgbClr val="7F7F7F"/>
                </a:solidFill>
                <a:latin typeface="Arial"/>
                <a:cs typeface="Arial"/>
              </a:defRPr>
            </a:lvl1pPr>
          </a:lstStyle>
          <a:p>
            <a:pPr marL="12700"/>
            <a:r>
              <a:rPr lang="en-US" spc="-5" smtClean="0"/>
              <a:t>Distribution</a:t>
            </a:r>
            <a:r>
              <a:rPr lang="en-US" spc="11" smtClean="0"/>
              <a:t> </a:t>
            </a:r>
            <a:r>
              <a:rPr lang="en-US" spc="-5" smtClean="0"/>
              <a:t>Stateme</a:t>
            </a:r>
            <a:r>
              <a:rPr lang="en-US" smtClean="0"/>
              <a:t>n</a:t>
            </a:r>
            <a:r>
              <a:rPr lang="en-US" spc="-5" smtClean="0"/>
              <a:t>t</a:t>
            </a:r>
            <a:r>
              <a:rPr lang="en-US" spc="-15" smtClean="0"/>
              <a:t> </a:t>
            </a:r>
            <a:r>
              <a:rPr lang="en-US" spc="-5" smtClean="0"/>
              <a:t>A</a:t>
            </a:r>
            <a:r>
              <a:rPr lang="en-US" spc="-35" smtClean="0"/>
              <a:t> </a:t>
            </a:r>
            <a:r>
              <a:rPr lang="en-US" spc="-5" smtClean="0"/>
              <a:t>–</a:t>
            </a:r>
            <a:r>
              <a:rPr lang="en-US" spc="5" smtClean="0"/>
              <a:t> </a:t>
            </a:r>
            <a:r>
              <a:rPr lang="en-US" spc="-5" smtClean="0"/>
              <a:t>Cleared</a:t>
            </a:r>
            <a:r>
              <a:rPr lang="en-US" spc="15" smtClean="0"/>
              <a:t> </a:t>
            </a:r>
            <a:r>
              <a:rPr lang="en-US" spc="-5" smtClean="0"/>
              <a:t>for</a:t>
            </a:r>
            <a:r>
              <a:rPr lang="en-US" spc="11" smtClean="0"/>
              <a:t> </a:t>
            </a:r>
            <a:r>
              <a:rPr lang="en-US" spc="-5" smtClean="0"/>
              <a:t>Public</a:t>
            </a:r>
            <a:r>
              <a:rPr lang="en-US" spc="5" smtClean="0"/>
              <a:t> </a:t>
            </a:r>
            <a:r>
              <a:rPr lang="en-US" spc="-11" smtClean="0"/>
              <a:t>R</a:t>
            </a:r>
            <a:r>
              <a:rPr lang="en-US" spc="-5" smtClean="0"/>
              <a:t>elease</a:t>
            </a:r>
            <a:endParaRPr lang="en-US" spc="-5" dirty="0"/>
          </a:p>
        </p:txBody>
      </p:sp>
      <p:sp>
        <p:nvSpPr>
          <p:cNvPr id="5" name="Holder 5"/>
          <p:cNvSpPr>
            <a:spLocks noGrp="1"/>
          </p:cNvSpPr>
          <p:nvPr>
            <p:ph type="dt" sz="half" idx="6"/>
          </p:nvPr>
        </p:nvSpPr>
        <p:spPr>
          <a:xfrm>
            <a:off x="690880" y="7228338"/>
            <a:ext cx="3178048" cy="276999"/>
          </a:xfrm>
          <a:prstGeom prst="rect">
            <a:avLst/>
          </a:prstGeom>
        </p:spPr>
        <p:txBody>
          <a:bodyPr wrap="square" lIns="0" tIns="0" rIns="0" bIns="0">
            <a:spAutoFit/>
          </a:bodyPr>
          <a:lstStyle>
            <a:lvl1pPr algn="l">
              <a:defRPr>
                <a:solidFill>
                  <a:schemeClr val="tx1">
                    <a:tint val="75000"/>
                  </a:schemeClr>
                </a:solidFill>
              </a:defRPr>
            </a:lvl1pPr>
          </a:lstStyle>
          <a:p>
            <a:fld id="{1A7F8B32-251B-42E8-B56B-E4F86D885568}" type="datetime1">
              <a:rPr lang="en-US" smtClean="0"/>
              <a:t>9/25/2020</a:t>
            </a:fld>
            <a:endParaRPr lang="en-US"/>
          </a:p>
        </p:txBody>
      </p:sp>
      <p:sp>
        <p:nvSpPr>
          <p:cNvPr id="6" name="Holder 6"/>
          <p:cNvSpPr>
            <a:spLocks noGrp="1"/>
          </p:cNvSpPr>
          <p:nvPr>
            <p:ph type="sldNum" sz="quarter" idx="7"/>
          </p:nvPr>
        </p:nvSpPr>
        <p:spPr>
          <a:xfrm>
            <a:off x="9948672" y="7228338"/>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defRPr>
          <a:latin typeface="+mj-lt"/>
          <a:ea typeface="+mj-ea"/>
          <a:cs typeface="+mj-cs"/>
        </a:defRPr>
      </a:lvl1pPr>
    </p:titleStyle>
    <p:body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bodyStyle>
    <p:other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75736" y="1381760"/>
            <a:ext cx="12666133" cy="569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187786" y="7203865"/>
            <a:ext cx="9787467" cy="413808"/>
          </a:xfrm>
          <a:prstGeom prst="rect">
            <a:avLst/>
          </a:prstGeom>
        </p:spPr>
        <p:txBody>
          <a:bodyPr vert="horz" wrap="square" lIns="91440" tIns="45720" rIns="91440" bIns="45720" numCol="1" anchor="ctr" anchorCtr="0" compatLnSpc="1">
            <a:prstTxWarp prst="textNoShape">
              <a:avLst/>
            </a:prstTxWarp>
          </a:bodyPr>
          <a:lstStyle>
            <a:lvl1pPr algn="ctr">
              <a:defRPr sz="991" baseline="0">
                <a:solidFill>
                  <a:srgbClr val="898989"/>
                </a:solidFill>
                <a:latin typeface="Tahoma" charset="0"/>
              </a:defRPr>
            </a:lvl1pPr>
          </a:lstStyle>
          <a:p>
            <a:pPr>
              <a:defRPr/>
            </a:pPr>
            <a:r>
              <a:rPr lang="en-US" dirty="0" smtClean="0"/>
              <a:t>UNCLASSIFIED//FOR OFFICIAL USE ONLY Distribution Statement D: Distribution authorized to the Department of Defense and U.S. DoD contractors only.</a:t>
            </a:r>
            <a:endParaRPr lang="en-US" dirty="0"/>
          </a:p>
        </p:txBody>
      </p:sp>
      <p:sp>
        <p:nvSpPr>
          <p:cNvPr id="6" name="Slide Number Placeholder 5"/>
          <p:cNvSpPr>
            <a:spLocks noGrp="1"/>
          </p:cNvSpPr>
          <p:nvPr>
            <p:ph type="sldNum" sz="quarter" idx="4"/>
          </p:nvPr>
        </p:nvSpPr>
        <p:spPr>
          <a:xfrm>
            <a:off x="12090401" y="7203865"/>
            <a:ext cx="1151467" cy="413808"/>
          </a:xfrm>
          <a:prstGeom prst="rect">
            <a:avLst/>
          </a:prstGeom>
        </p:spPr>
        <p:txBody>
          <a:bodyPr vert="horz" wrap="square" lIns="91440" tIns="45720" rIns="91440" bIns="45720" numCol="1" anchor="ctr" anchorCtr="0" compatLnSpc="1">
            <a:prstTxWarp prst="textNoShape">
              <a:avLst/>
            </a:prstTxWarp>
          </a:bodyPr>
          <a:lstStyle>
            <a:lvl1pPr algn="r">
              <a:defRPr sz="991" baseline="0">
                <a:solidFill>
                  <a:srgbClr val="898989"/>
                </a:solidFill>
                <a:latin typeface="Tahoma" charset="0"/>
              </a:defRPr>
            </a:lvl1pPr>
          </a:lstStyle>
          <a:p>
            <a:pPr>
              <a:defRPr/>
            </a:pPr>
            <a:fld id="{231CC523-8BC6-4921-807A-66BD262F34AB}" type="slidenum">
              <a:rPr lang="en-US"/>
              <a:pPr>
                <a:defRPr/>
              </a:pPr>
              <a:t>‹#›</a:t>
            </a:fld>
            <a:endParaRPr lang="en-US" dirty="0"/>
          </a:p>
        </p:txBody>
      </p:sp>
      <p:sp>
        <p:nvSpPr>
          <p:cNvPr id="1029" name="Title Placeholder 9"/>
          <p:cNvSpPr>
            <a:spLocks noGrp="1"/>
          </p:cNvSpPr>
          <p:nvPr>
            <p:ph type="title"/>
          </p:nvPr>
        </p:nvSpPr>
        <p:spPr bwMode="auto">
          <a:xfrm>
            <a:off x="2418081" y="172720"/>
            <a:ext cx="1082378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14" name="Date Placeholder 13"/>
          <p:cNvSpPr>
            <a:spLocks noGrp="1"/>
          </p:cNvSpPr>
          <p:nvPr>
            <p:ph type="dt" sz="half" idx="2"/>
          </p:nvPr>
        </p:nvSpPr>
        <p:spPr>
          <a:xfrm>
            <a:off x="575733" y="7203865"/>
            <a:ext cx="1496907" cy="413808"/>
          </a:xfrm>
          <a:prstGeom prst="rect">
            <a:avLst/>
          </a:prstGeom>
        </p:spPr>
        <p:txBody>
          <a:bodyPr vert="horz" wrap="square" lIns="91440" tIns="45720" rIns="91440" bIns="45720" numCol="1" anchor="ctr" anchorCtr="0" compatLnSpc="1">
            <a:prstTxWarp prst="textNoShape">
              <a:avLst/>
            </a:prstTxWarp>
          </a:bodyPr>
          <a:lstStyle>
            <a:lvl1pPr>
              <a:defRPr sz="991" baseline="0">
                <a:solidFill>
                  <a:srgbClr val="898989"/>
                </a:solidFill>
                <a:latin typeface="Tahoma" charset="0"/>
              </a:defRPr>
            </a:lvl1pPr>
          </a:lstStyle>
          <a:p>
            <a:pPr>
              <a:defRPr/>
            </a:pPr>
            <a:endParaRPr lang="en-US" dirty="0"/>
          </a:p>
        </p:txBody>
      </p:sp>
    </p:spTree>
    <p:extLst>
      <p:ext uri="{BB962C8B-B14F-4D97-AF65-F5344CB8AC3E}">
        <p14:creationId xmlns:p14="http://schemas.microsoft.com/office/powerpoint/2010/main" val="39603621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Lst>
  <p:timing>
    <p:tnLst>
      <p:par>
        <p:cTn id="1" dur="indefinite" restart="never" nodeType="tmRoot"/>
      </p:par>
    </p:tnLst>
  </p:timing>
  <p:hf hdr="0" dt="0"/>
  <p:txStyles>
    <p:titleStyle>
      <a:lvl1pPr algn="l" defTabSz="377172" rtl="0" eaLnBrk="1" fontAlgn="base" hangingPunct="1">
        <a:spcBef>
          <a:spcPct val="0"/>
        </a:spcBef>
        <a:spcAft>
          <a:spcPct val="0"/>
        </a:spcAft>
        <a:defRPr sz="1980" kern="1200">
          <a:solidFill>
            <a:schemeClr val="tx1"/>
          </a:solidFill>
          <a:latin typeface="Tahoma"/>
          <a:ea typeface="ＭＳ Ｐゴシック" charset="-128"/>
          <a:cs typeface="ＭＳ Ｐゴシック" charset="-128"/>
        </a:defRPr>
      </a:lvl1pPr>
      <a:lvl2pPr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2pPr>
      <a:lvl3pPr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3pPr>
      <a:lvl4pPr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4pPr>
      <a:lvl5pPr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5pPr>
      <a:lvl6pPr marL="377172"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6pPr>
      <a:lvl7pPr marL="754342"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7pPr>
      <a:lvl8pPr marL="1131514"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8pPr>
      <a:lvl9pPr marL="1508685" algn="l" defTabSz="377172" rtl="0" eaLnBrk="1" fontAlgn="base" hangingPunct="1">
        <a:spcBef>
          <a:spcPct val="0"/>
        </a:spcBef>
        <a:spcAft>
          <a:spcPct val="0"/>
        </a:spcAft>
        <a:defRPr sz="1980">
          <a:solidFill>
            <a:schemeClr val="tx1"/>
          </a:solidFill>
          <a:latin typeface="Tahoma" charset="0"/>
          <a:ea typeface="ＭＳ Ｐゴシック" charset="-128"/>
          <a:cs typeface="ＭＳ Ｐゴシック" charset="-128"/>
        </a:defRPr>
      </a:lvl9pPr>
    </p:titleStyle>
    <p:bodyStyle>
      <a:lvl1pPr marL="282880" indent="-282880" algn="l" defTabSz="377172" rtl="0" eaLnBrk="1" fontAlgn="base" hangingPunct="1">
        <a:spcBef>
          <a:spcPct val="20000"/>
        </a:spcBef>
        <a:spcAft>
          <a:spcPts val="495"/>
        </a:spcAft>
        <a:buFont typeface="Arial" charset="0"/>
        <a:buChar char="•"/>
        <a:defRPr kern="1200">
          <a:solidFill>
            <a:schemeClr val="tx1"/>
          </a:solidFill>
          <a:latin typeface="Tahoma"/>
          <a:ea typeface="ＭＳ Ｐゴシック" charset="-128"/>
          <a:cs typeface="ＭＳ Ｐゴシック" charset="-128"/>
        </a:defRPr>
      </a:lvl1pPr>
      <a:lvl2pPr marL="489798" indent="-235733" algn="l" defTabSz="377172" rtl="0" eaLnBrk="1" fontAlgn="base" hangingPunct="1">
        <a:spcBef>
          <a:spcPct val="20000"/>
        </a:spcBef>
        <a:spcAft>
          <a:spcPts val="495"/>
        </a:spcAft>
        <a:buFont typeface="Arial" charset="0"/>
        <a:buChar char="•"/>
        <a:defRPr sz="1320" kern="1200">
          <a:solidFill>
            <a:schemeClr val="tx1"/>
          </a:solidFill>
          <a:latin typeface="Tahoma"/>
          <a:ea typeface="ＭＳ Ｐゴシック" charset="-128"/>
          <a:cs typeface="+mn-cs"/>
        </a:defRPr>
      </a:lvl2pPr>
      <a:lvl3pPr marL="716363" indent="-188586" algn="l" defTabSz="377172" rtl="0" eaLnBrk="1" fontAlgn="base" hangingPunct="1">
        <a:spcBef>
          <a:spcPct val="20000"/>
        </a:spcBef>
        <a:spcAft>
          <a:spcPts val="495"/>
        </a:spcAft>
        <a:buFont typeface="Arial" charset="0"/>
        <a:buChar char="•"/>
        <a:defRPr sz="1155" kern="1200">
          <a:solidFill>
            <a:schemeClr val="tx1"/>
          </a:solidFill>
          <a:latin typeface="Tahoma"/>
          <a:ea typeface="ＭＳ Ｐゴシック" charset="-128"/>
          <a:cs typeface="+mn-cs"/>
        </a:defRPr>
      </a:lvl3pPr>
      <a:lvl4pPr marL="942927" indent="-188586" algn="l" defTabSz="377172" rtl="0" eaLnBrk="1" fontAlgn="base" hangingPunct="1">
        <a:spcBef>
          <a:spcPct val="20000"/>
        </a:spcBef>
        <a:spcAft>
          <a:spcPts val="495"/>
        </a:spcAft>
        <a:buFont typeface="Arial" charset="0"/>
        <a:buChar char="•"/>
        <a:defRPr sz="1073" kern="1200">
          <a:solidFill>
            <a:schemeClr val="tx1"/>
          </a:solidFill>
          <a:latin typeface="Tahoma"/>
          <a:ea typeface="ＭＳ Ｐゴシック" charset="-128"/>
          <a:cs typeface="+mn-cs"/>
        </a:defRPr>
      </a:lvl4pPr>
      <a:lvl5pPr marL="1168183" indent="-188586" algn="l" defTabSz="377172" rtl="0" eaLnBrk="1" fontAlgn="base" hangingPunct="1">
        <a:spcBef>
          <a:spcPct val="20000"/>
        </a:spcBef>
        <a:spcAft>
          <a:spcPts val="495"/>
        </a:spcAft>
        <a:buFont typeface="Arial" charset="0"/>
        <a:buChar char="•"/>
        <a:defRPr sz="1073" kern="1200">
          <a:solidFill>
            <a:schemeClr val="tx1"/>
          </a:solidFill>
          <a:latin typeface="Tahoma"/>
          <a:ea typeface="ＭＳ Ｐゴシック" charset="-128"/>
          <a:cs typeface="+mn-cs"/>
        </a:defRPr>
      </a:lvl5pPr>
      <a:lvl6pPr marL="1470969" indent="-188586" algn="l" defTabSz="377172" rtl="0" eaLnBrk="1" latinLnBrk="0" hangingPunct="1">
        <a:spcBef>
          <a:spcPct val="20000"/>
        </a:spcBef>
        <a:spcAft>
          <a:spcPts val="495"/>
        </a:spcAft>
        <a:buFont typeface="Arial"/>
        <a:buChar char="•"/>
        <a:defRPr sz="991" kern="1200" baseline="0">
          <a:solidFill>
            <a:schemeClr val="tx1"/>
          </a:solidFill>
          <a:latin typeface="Tahoma"/>
          <a:ea typeface="+mn-ea"/>
          <a:cs typeface="+mn-cs"/>
        </a:defRPr>
      </a:lvl6pPr>
      <a:lvl7pPr marL="2451612" indent="-188586" algn="l" defTabSz="377172" rtl="0" eaLnBrk="1" latinLnBrk="0" hangingPunct="1">
        <a:spcBef>
          <a:spcPct val="20000"/>
        </a:spcBef>
        <a:buFont typeface="Arial"/>
        <a:buChar char="•"/>
        <a:defRPr sz="907" kern="1200">
          <a:solidFill>
            <a:schemeClr val="tx1"/>
          </a:solidFill>
          <a:latin typeface="+mn-lt"/>
          <a:ea typeface="+mn-ea"/>
          <a:cs typeface="+mn-cs"/>
        </a:defRPr>
      </a:lvl7pPr>
      <a:lvl8pPr marL="2828784" indent="-188586" algn="l" defTabSz="377172" rtl="0" eaLnBrk="1" latinLnBrk="0" hangingPunct="1">
        <a:spcBef>
          <a:spcPct val="20000"/>
        </a:spcBef>
        <a:buFont typeface="Arial"/>
        <a:buChar char="•"/>
        <a:defRPr sz="1651" kern="1200">
          <a:solidFill>
            <a:schemeClr val="tx1"/>
          </a:solidFill>
          <a:latin typeface="+mn-lt"/>
          <a:ea typeface="+mn-ea"/>
          <a:cs typeface="+mn-cs"/>
        </a:defRPr>
      </a:lvl8pPr>
      <a:lvl9pPr marL="3205955" indent="-188586" algn="l" defTabSz="377172" rtl="0" eaLnBrk="1" latinLnBrk="0" hangingPunct="1">
        <a:spcBef>
          <a:spcPct val="20000"/>
        </a:spcBef>
        <a:buFont typeface="Arial"/>
        <a:buNone/>
        <a:defRPr sz="1651" kern="1200">
          <a:solidFill>
            <a:schemeClr val="tx1"/>
          </a:solidFill>
          <a:latin typeface="+mn-lt"/>
          <a:ea typeface="+mn-ea"/>
          <a:cs typeface="+mn-cs"/>
        </a:defRPr>
      </a:lvl9pPr>
    </p:bodyStyle>
    <p:otherStyle>
      <a:defPPr>
        <a:defRPr lang="en-US"/>
      </a:defPPr>
      <a:lvl1pPr marL="0" algn="l" defTabSz="377172" rtl="0" eaLnBrk="1" latinLnBrk="0" hangingPunct="1">
        <a:defRPr sz="1485" kern="1200">
          <a:solidFill>
            <a:schemeClr val="tx1"/>
          </a:solidFill>
          <a:latin typeface="+mn-lt"/>
          <a:ea typeface="+mn-ea"/>
          <a:cs typeface="+mn-cs"/>
        </a:defRPr>
      </a:lvl1pPr>
      <a:lvl2pPr marL="377172" algn="l" defTabSz="377172" rtl="0" eaLnBrk="1" latinLnBrk="0" hangingPunct="1">
        <a:defRPr sz="1485" kern="1200">
          <a:solidFill>
            <a:schemeClr val="tx1"/>
          </a:solidFill>
          <a:latin typeface="+mn-lt"/>
          <a:ea typeface="+mn-ea"/>
          <a:cs typeface="+mn-cs"/>
        </a:defRPr>
      </a:lvl2pPr>
      <a:lvl3pPr marL="754342" algn="l" defTabSz="377172" rtl="0" eaLnBrk="1" latinLnBrk="0" hangingPunct="1">
        <a:defRPr sz="1485" kern="1200">
          <a:solidFill>
            <a:schemeClr val="tx1"/>
          </a:solidFill>
          <a:latin typeface="+mn-lt"/>
          <a:ea typeface="+mn-ea"/>
          <a:cs typeface="+mn-cs"/>
        </a:defRPr>
      </a:lvl3pPr>
      <a:lvl4pPr marL="1131514" algn="l" defTabSz="377172" rtl="0" eaLnBrk="1" latinLnBrk="0" hangingPunct="1">
        <a:defRPr sz="1485" kern="1200">
          <a:solidFill>
            <a:schemeClr val="tx1"/>
          </a:solidFill>
          <a:latin typeface="+mn-lt"/>
          <a:ea typeface="+mn-ea"/>
          <a:cs typeface="+mn-cs"/>
        </a:defRPr>
      </a:lvl4pPr>
      <a:lvl5pPr marL="1508685" algn="l" defTabSz="377172" rtl="0" eaLnBrk="1" latinLnBrk="0" hangingPunct="1">
        <a:defRPr sz="1485" kern="1200">
          <a:solidFill>
            <a:schemeClr val="tx1"/>
          </a:solidFill>
          <a:latin typeface="+mn-lt"/>
          <a:ea typeface="+mn-ea"/>
          <a:cs typeface="+mn-cs"/>
        </a:defRPr>
      </a:lvl5pPr>
      <a:lvl6pPr marL="1885857" algn="l" defTabSz="377172" rtl="0" eaLnBrk="1" latinLnBrk="0" hangingPunct="1">
        <a:defRPr sz="1485" kern="1200">
          <a:solidFill>
            <a:schemeClr val="tx1"/>
          </a:solidFill>
          <a:latin typeface="+mn-lt"/>
          <a:ea typeface="+mn-ea"/>
          <a:cs typeface="+mn-cs"/>
        </a:defRPr>
      </a:lvl6pPr>
      <a:lvl7pPr marL="2263026" algn="l" defTabSz="377172" rtl="0" eaLnBrk="1" latinLnBrk="0" hangingPunct="1">
        <a:defRPr sz="1485" kern="1200">
          <a:solidFill>
            <a:schemeClr val="tx1"/>
          </a:solidFill>
          <a:latin typeface="+mn-lt"/>
          <a:ea typeface="+mn-ea"/>
          <a:cs typeface="+mn-cs"/>
        </a:defRPr>
      </a:lvl7pPr>
      <a:lvl8pPr marL="2640199" algn="l" defTabSz="377172" rtl="0" eaLnBrk="1" latinLnBrk="0" hangingPunct="1">
        <a:defRPr sz="1485" kern="1200">
          <a:solidFill>
            <a:schemeClr val="tx1"/>
          </a:solidFill>
          <a:latin typeface="+mn-lt"/>
          <a:ea typeface="+mn-ea"/>
          <a:cs typeface="+mn-cs"/>
        </a:defRPr>
      </a:lvl8pPr>
      <a:lvl9pPr marL="3017370" algn="l" defTabSz="377172"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65034" y="627481"/>
            <a:ext cx="7887543"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48"/>
            <a:ext cx="11088973" cy="276999"/>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5232193" y="7122842"/>
            <a:ext cx="3354955" cy="179408"/>
          </a:xfrm>
          <a:prstGeom prst="rect">
            <a:avLst/>
          </a:prstGeom>
        </p:spPr>
        <p:txBody>
          <a:bodyPr wrap="square" lIns="0" tIns="0" rIns="0" bIns="0">
            <a:spAutoFit/>
          </a:bodyPr>
          <a:lstStyle>
            <a:lvl1pPr>
              <a:defRPr sz="583" b="0" i="0">
                <a:solidFill>
                  <a:srgbClr val="7F7F7F"/>
                </a:solidFill>
                <a:latin typeface="Arial"/>
                <a:cs typeface="Arial"/>
              </a:defRPr>
            </a:lvl1pPr>
          </a:lstStyle>
          <a:p>
            <a:pPr marL="9245"/>
            <a:r>
              <a:rPr lang="en-US" spc="-3" smtClean="0"/>
              <a:t>UNCLASSIFIED//FOR OFFICIAL USE ONLY Distribution Statement D: Distribution authorized to the Department of Defense and U.S. DoD contractors only.</a:t>
            </a:r>
            <a:endParaRPr lang="en-US" spc="-3" dirty="0"/>
          </a:p>
        </p:txBody>
      </p:sp>
      <p:sp>
        <p:nvSpPr>
          <p:cNvPr id="5" name="Holder 5"/>
          <p:cNvSpPr>
            <a:spLocks noGrp="1"/>
          </p:cNvSpPr>
          <p:nvPr>
            <p:ph type="dt" sz="half" idx="6"/>
          </p:nvPr>
        </p:nvSpPr>
        <p:spPr>
          <a:xfrm>
            <a:off x="690880" y="7228333"/>
            <a:ext cx="3178048" cy="27905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9948672" y="7228333"/>
            <a:ext cx="3178048" cy="2790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009377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iming>
    <p:tnLst>
      <p:par>
        <p:cTn id="1" dur="indefinite" restart="never" nodeType="tmRoot"/>
      </p:par>
    </p:tnLst>
  </p:timing>
  <p:hf hdr="0" dt="0"/>
  <p:txStyles>
    <p:titleStyle>
      <a:lvl1pPr>
        <a:defRPr>
          <a:latin typeface="+mj-lt"/>
          <a:ea typeface="+mj-ea"/>
          <a:cs typeface="+mj-cs"/>
        </a:defRPr>
      </a:lvl1pPr>
    </p:titleStyle>
    <p:bodyStyle>
      <a:lvl1pPr marL="0">
        <a:defRPr>
          <a:latin typeface="+mn-lt"/>
          <a:ea typeface="+mn-ea"/>
          <a:cs typeface="+mn-cs"/>
        </a:defRPr>
      </a:lvl1pPr>
      <a:lvl2pPr marL="332816">
        <a:defRPr>
          <a:latin typeface="+mn-lt"/>
          <a:ea typeface="+mn-ea"/>
          <a:cs typeface="+mn-cs"/>
        </a:defRPr>
      </a:lvl2pPr>
      <a:lvl3pPr marL="665633">
        <a:defRPr>
          <a:latin typeface="+mn-lt"/>
          <a:ea typeface="+mn-ea"/>
          <a:cs typeface="+mn-cs"/>
        </a:defRPr>
      </a:lvl3pPr>
      <a:lvl4pPr marL="998450">
        <a:defRPr>
          <a:latin typeface="+mn-lt"/>
          <a:ea typeface="+mn-ea"/>
          <a:cs typeface="+mn-cs"/>
        </a:defRPr>
      </a:lvl4pPr>
      <a:lvl5pPr marL="1331264">
        <a:defRPr>
          <a:latin typeface="+mn-lt"/>
          <a:ea typeface="+mn-ea"/>
          <a:cs typeface="+mn-cs"/>
        </a:defRPr>
      </a:lvl5pPr>
      <a:lvl6pPr marL="1664080">
        <a:defRPr>
          <a:latin typeface="+mn-lt"/>
          <a:ea typeface="+mn-ea"/>
          <a:cs typeface="+mn-cs"/>
        </a:defRPr>
      </a:lvl6pPr>
      <a:lvl7pPr marL="1996895">
        <a:defRPr>
          <a:latin typeface="+mn-lt"/>
          <a:ea typeface="+mn-ea"/>
          <a:cs typeface="+mn-cs"/>
        </a:defRPr>
      </a:lvl7pPr>
      <a:lvl8pPr marL="2329710">
        <a:defRPr>
          <a:latin typeface="+mn-lt"/>
          <a:ea typeface="+mn-ea"/>
          <a:cs typeface="+mn-cs"/>
        </a:defRPr>
      </a:lvl8pPr>
      <a:lvl9pPr marL="2662525">
        <a:defRPr>
          <a:latin typeface="+mn-lt"/>
          <a:ea typeface="+mn-ea"/>
          <a:cs typeface="+mn-cs"/>
        </a:defRPr>
      </a:lvl9pPr>
    </p:bodyStyle>
    <p:otherStyle>
      <a:lvl1pPr marL="0">
        <a:defRPr>
          <a:latin typeface="+mn-lt"/>
          <a:ea typeface="+mn-ea"/>
          <a:cs typeface="+mn-cs"/>
        </a:defRPr>
      </a:lvl1pPr>
      <a:lvl2pPr marL="332816">
        <a:defRPr>
          <a:latin typeface="+mn-lt"/>
          <a:ea typeface="+mn-ea"/>
          <a:cs typeface="+mn-cs"/>
        </a:defRPr>
      </a:lvl2pPr>
      <a:lvl3pPr marL="665633">
        <a:defRPr>
          <a:latin typeface="+mn-lt"/>
          <a:ea typeface="+mn-ea"/>
          <a:cs typeface="+mn-cs"/>
        </a:defRPr>
      </a:lvl3pPr>
      <a:lvl4pPr marL="998450">
        <a:defRPr>
          <a:latin typeface="+mn-lt"/>
          <a:ea typeface="+mn-ea"/>
          <a:cs typeface="+mn-cs"/>
        </a:defRPr>
      </a:lvl4pPr>
      <a:lvl5pPr marL="1331264">
        <a:defRPr>
          <a:latin typeface="+mn-lt"/>
          <a:ea typeface="+mn-ea"/>
          <a:cs typeface="+mn-cs"/>
        </a:defRPr>
      </a:lvl5pPr>
      <a:lvl6pPr marL="1664080">
        <a:defRPr>
          <a:latin typeface="+mn-lt"/>
          <a:ea typeface="+mn-ea"/>
          <a:cs typeface="+mn-cs"/>
        </a:defRPr>
      </a:lvl6pPr>
      <a:lvl7pPr marL="1996895">
        <a:defRPr>
          <a:latin typeface="+mn-lt"/>
          <a:ea typeface="+mn-ea"/>
          <a:cs typeface="+mn-cs"/>
        </a:defRPr>
      </a:lvl7pPr>
      <a:lvl8pPr marL="2329710">
        <a:defRPr>
          <a:latin typeface="+mn-lt"/>
          <a:ea typeface="+mn-ea"/>
          <a:cs typeface="+mn-cs"/>
        </a:defRPr>
      </a:lvl8pPr>
      <a:lvl9pPr marL="2662525">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65032" y="627479"/>
            <a:ext cx="7887543"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1364312" y="1828548"/>
            <a:ext cx="11088973" cy="276999"/>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5232193" y="7122846"/>
            <a:ext cx="3354955" cy="246221"/>
          </a:xfrm>
          <a:prstGeom prst="rect">
            <a:avLst/>
          </a:prstGeom>
        </p:spPr>
        <p:txBody>
          <a:bodyPr wrap="square" lIns="0" tIns="0" rIns="0" bIns="0">
            <a:spAutoFit/>
          </a:bodyPr>
          <a:lstStyle>
            <a:lvl1pPr>
              <a:defRPr sz="800" b="0" i="0">
                <a:solidFill>
                  <a:srgbClr val="7F7F7F"/>
                </a:solidFill>
                <a:latin typeface="Arial"/>
                <a:cs typeface="Arial"/>
              </a:defRPr>
            </a:lvl1pPr>
          </a:lstStyle>
          <a:p>
            <a:pPr marL="12700"/>
            <a:r>
              <a:rPr lang="en-US" spc="-5" smtClean="0"/>
              <a:t>Distribution Statement “A” (Approved for Public Release, Distribution Unlimited)</a:t>
            </a:r>
            <a:endParaRPr lang="en-US" spc="-5" dirty="0"/>
          </a:p>
        </p:txBody>
      </p:sp>
      <p:sp>
        <p:nvSpPr>
          <p:cNvPr id="5" name="Holder 5"/>
          <p:cNvSpPr>
            <a:spLocks noGrp="1"/>
          </p:cNvSpPr>
          <p:nvPr>
            <p:ph type="dt" sz="half" idx="6"/>
          </p:nvPr>
        </p:nvSpPr>
        <p:spPr>
          <a:xfrm>
            <a:off x="690880" y="7228337"/>
            <a:ext cx="3178048"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9948672" y="7228337"/>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10880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dt="0"/>
  <p:txStyles>
    <p:titleStyle>
      <a:lvl1pPr>
        <a:defRPr>
          <a:latin typeface="+mj-lt"/>
          <a:ea typeface="+mj-ea"/>
          <a:cs typeface="+mj-cs"/>
        </a:defRPr>
      </a:lvl1pPr>
    </p:titleStyle>
    <p:body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bodyStyle>
    <p:other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hyperlink" Target="http://www.darpa.mil/"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hyperlink" Target="mailto:sbir@darpa.mil" TargetMode="External"/><Relationship Id="rId4" Type="http://schemas.openxmlformats.org/officeDocument/2006/relationships/hyperlink" Target="http://www.darpa.mil/work-with-us/for-small-businesse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99"/>
            <a:ext cx="13817600" cy="7721601"/>
          </a:xfrm>
          <a:prstGeom prst="rect">
            <a:avLst/>
          </a:prstGeom>
        </p:spPr>
      </p:pic>
      <p:sp>
        <p:nvSpPr>
          <p:cNvPr id="6" name="Slide Number Placeholder 5"/>
          <p:cNvSpPr>
            <a:spLocks noGrp="1"/>
          </p:cNvSpPr>
          <p:nvPr>
            <p:ph type="sldNum" sz="quarter" idx="7"/>
          </p:nvPr>
        </p:nvSpPr>
        <p:spPr/>
        <p:txBody>
          <a:bodyPr/>
          <a:lstStyle/>
          <a:p>
            <a:fld id="{B6F15528-21DE-4FAA-801E-634DDDAF4B2B}" type="slidenum">
              <a:rPr lang="en-US">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9160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dirty="0"/>
          </a:p>
        </p:txBody>
      </p:sp>
      <p:sp>
        <p:nvSpPr>
          <p:cNvPr id="5" name="Title 4"/>
          <p:cNvSpPr>
            <a:spLocks noGrp="1"/>
          </p:cNvSpPr>
          <p:nvPr>
            <p:ph type="ctrTitle"/>
          </p:nvPr>
        </p:nvSpPr>
        <p:spPr/>
        <p:txBody>
          <a:bodyPr/>
          <a:lstStyle/>
          <a:p>
            <a:r>
              <a:rPr lang="en-US" dirty="0" smtClean="0"/>
              <a:t>Future Planned Initiatives</a:t>
            </a:r>
            <a:endParaRPr lang="en-US" dirty="0"/>
          </a:p>
        </p:txBody>
      </p:sp>
      <p:graphicFrame>
        <p:nvGraphicFramePr>
          <p:cNvPr id="6" name="Diagram 5"/>
          <p:cNvGraphicFramePr/>
          <p:nvPr>
            <p:extLst>
              <p:ext uri="{D42A27DB-BD31-4B8C-83A1-F6EECF244321}">
                <p14:modId xmlns:p14="http://schemas.microsoft.com/office/powerpoint/2010/main" val="192033795"/>
              </p:ext>
            </p:extLst>
          </p:nvPr>
        </p:nvGraphicFramePr>
        <p:xfrm>
          <a:off x="584201" y="1066800"/>
          <a:ext cx="12657668"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spTree>
    <p:extLst>
      <p:ext uri="{BB962C8B-B14F-4D97-AF65-F5344CB8AC3E}">
        <p14:creationId xmlns:p14="http://schemas.microsoft.com/office/powerpoint/2010/main" val="427731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dirty="0"/>
          </a:p>
        </p:txBody>
      </p:sp>
      <p:sp>
        <p:nvSpPr>
          <p:cNvPr id="5" name="Title 4"/>
          <p:cNvSpPr>
            <a:spLocks noGrp="1"/>
          </p:cNvSpPr>
          <p:nvPr>
            <p:ph type="ctrTitle"/>
          </p:nvPr>
        </p:nvSpPr>
        <p:spPr>
          <a:xfrm>
            <a:off x="2451665" y="320040"/>
            <a:ext cx="7882128" cy="502920"/>
          </a:xfrm>
        </p:spPr>
        <p:txBody>
          <a:bodyPr>
            <a:normAutofit/>
          </a:bodyPr>
          <a:lstStyle/>
          <a:p>
            <a:r>
              <a:rPr lang="en-US" sz="2400" kern="1200" dirty="0"/>
              <a:t>Doing Business With DARPA</a:t>
            </a:r>
            <a:endParaRPr lang="en-US" sz="2400" dirty="0"/>
          </a:p>
        </p:txBody>
      </p:sp>
      <p:sp>
        <p:nvSpPr>
          <p:cNvPr id="6" name="Rectangle 5"/>
          <p:cNvSpPr/>
          <p:nvPr/>
        </p:nvSpPr>
        <p:spPr>
          <a:xfrm>
            <a:off x="591687" y="1015828"/>
            <a:ext cx="12650181" cy="33818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spcBef>
                <a:spcPts val="343"/>
              </a:spcBef>
              <a:spcAft>
                <a:spcPts val="600"/>
              </a:spcAft>
            </a:pPr>
            <a:r>
              <a:rPr lang="en-US" sz="2000" kern="0" dirty="0">
                <a:solidFill>
                  <a:schemeClr val="bg1"/>
                </a:solidFill>
                <a:latin typeface="Tahoma" panose="020B0604030504040204" pitchFamily="34" charset="0"/>
                <a:ea typeface="Tahoma" panose="020B0604030504040204" pitchFamily="34" charset="0"/>
                <a:cs typeface="Tahoma" panose="020B0604030504040204" pitchFamily="34" charset="0"/>
              </a:rPr>
              <a:t>Do Your Research - Become familiar with the challenges and opportunities of National Security.</a:t>
            </a:r>
          </a:p>
        </p:txBody>
      </p:sp>
      <p:sp>
        <p:nvSpPr>
          <p:cNvPr id="7" name="Rectangle 6"/>
          <p:cNvSpPr/>
          <p:nvPr/>
        </p:nvSpPr>
        <p:spPr>
          <a:xfrm>
            <a:off x="965200" y="6701135"/>
            <a:ext cx="11582400" cy="461665"/>
          </a:xfrm>
          <a:prstGeom prst="rect">
            <a:avLst/>
          </a:prstGeom>
          <a:solidFill>
            <a:schemeClr val="tx2"/>
          </a:solidFill>
        </p:spPr>
        <p:txBody>
          <a:bodyPr wrap="square">
            <a:spAutoFit/>
          </a:bodyPr>
          <a:lstStyle/>
          <a:p>
            <a:pPr algn="ctr" defTabSz="914354"/>
            <a:r>
              <a:rPr lang="en-US" sz="2400" dirty="0">
                <a:solidFill>
                  <a:prstClr val="white"/>
                </a:solidFill>
                <a:latin typeface="Tahoma"/>
              </a:rPr>
              <a:t>http://www.darpa.mil/about-us/about-darpa</a:t>
            </a:r>
            <a:endParaRPr lang="en-US" sz="2000" dirty="0">
              <a:solidFill>
                <a:prstClr val="white"/>
              </a:solidFill>
              <a:latin typeface="Calibri"/>
            </a:endParaRPr>
          </a:p>
        </p:txBody>
      </p:sp>
      <p:graphicFrame>
        <p:nvGraphicFramePr>
          <p:cNvPr id="8" name="Diagram 7"/>
          <p:cNvGraphicFramePr/>
          <p:nvPr>
            <p:extLst>
              <p:ext uri="{D42A27DB-BD31-4B8C-83A1-F6EECF244321}">
                <p14:modId xmlns:p14="http://schemas.microsoft.com/office/powerpoint/2010/main" val="1042040052"/>
              </p:ext>
            </p:extLst>
          </p:nvPr>
        </p:nvGraphicFramePr>
        <p:xfrm>
          <a:off x="591687" y="1479581"/>
          <a:ext cx="12535033" cy="514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spTree>
    <p:extLst>
      <p:ext uri="{BB962C8B-B14F-4D97-AF65-F5344CB8AC3E}">
        <p14:creationId xmlns:p14="http://schemas.microsoft.com/office/powerpoint/2010/main" val="214326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63920" y="6729077"/>
            <a:ext cx="1539240" cy="276999"/>
          </a:xfrm>
          <a:prstGeom prst="rect">
            <a:avLst/>
          </a:prstGeom>
        </p:spPr>
        <p:txBody>
          <a:bodyPr vert="horz" wrap="square" lIns="0" tIns="0" rIns="0" bIns="0" rtlCol="0">
            <a:spAutoFit/>
          </a:bodyPr>
          <a:lstStyle/>
          <a:p>
            <a:pPr marL="12700" defTabSz="914354"/>
            <a:r>
              <a:rPr dirty="0">
                <a:solidFill>
                  <a:prstClr val="black"/>
                </a:solidFill>
                <a:latin typeface="Tahoma"/>
                <a:cs typeface="Tahoma"/>
                <a:hlinkClick r:id="rId3"/>
              </a:rPr>
              <a:t>ww</a:t>
            </a:r>
            <a:r>
              <a:rPr spc="-60" dirty="0">
                <a:solidFill>
                  <a:prstClr val="black"/>
                </a:solidFill>
                <a:latin typeface="Tahoma"/>
                <a:cs typeface="Tahoma"/>
                <a:hlinkClick r:id="rId3"/>
              </a:rPr>
              <a:t>w</a:t>
            </a:r>
            <a:r>
              <a:rPr dirty="0">
                <a:solidFill>
                  <a:prstClr val="black"/>
                </a:solidFill>
                <a:latin typeface="Tahoma"/>
                <a:cs typeface="Tahoma"/>
                <a:hlinkClick r:id="rId3"/>
              </a:rPr>
              <a:t>.darpa.mil</a:t>
            </a:r>
            <a:endParaRPr dirty="0">
              <a:solidFill>
                <a:prstClr val="black"/>
              </a:solidFill>
              <a:latin typeface="Tahoma"/>
              <a:cs typeface="Tahoma"/>
            </a:endParaRPr>
          </a:p>
        </p:txBody>
      </p:sp>
      <p:sp>
        <p:nvSpPr>
          <p:cNvPr id="5" name="object 5"/>
          <p:cNvSpPr/>
          <p:nvPr/>
        </p:nvSpPr>
        <p:spPr>
          <a:xfrm>
            <a:off x="8579106" y="7010402"/>
            <a:ext cx="158751" cy="215900"/>
          </a:xfrm>
          <a:custGeom>
            <a:avLst/>
            <a:gdLst/>
            <a:ahLst/>
            <a:cxnLst/>
            <a:rect l="l" t="t" r="r" b="b"/>
            <a:pathLst>
              <a:path w="158750" h="215900">
                <a:moveTo>
                  <a:pt x="0" y="0"/>
                </a:moveTo>
                <a:lnTo>
                  <a:pt x="0" y="215646"/>
                </a:lnTo>
                <a:lnTo>
                  <a:pt x="158496" y="215646"/>
                </a:lnTo>
                <a:lnTo>
                  <a:pt x="158496" y="0"/>
                </a:lnTo>
                <a:lnTo>
                  <a:pt x="0" y="0"/>
                </a:lnTo>
                <a:close/>
              </a:path>
            </a:pathLst>
          </a:custGeom>
          <a:solidFill>
            <a:srgbClr val="FFFFFF"/>
          </a:solidFill>
        </p:spPr>
        <p:txBody>
          <a:bodyPr wrap="square" lIns="0" tIns="0" rIns="0" bIns="0" rtlCol="0"/>
          <a:lstStyle/>
          <a:p>
            <a:pPr defTabSz="914354"/>
            <a:endParaRPr dirty="0">
              <a:solidFill>
                <a:prstClr val="black"/>
              </a:solidFill>
              <a:latin typeface="Calibri"/>
            </a:endParaRPr>
          </a:p>
        </p:txBody>
      </p:sp>
      <p:sp>
        <p:nvSpPr>
          <p:cNvPr id="3" name="TextBox 2"/>
          <p:cNvSpPr txBox="1"/>
          <p:nvPr/>
        </p:nvSpPr>
        <p:spPr>
          <a:xfrm>
            <a:off x="2184400" y="471206"/>
            <a:ext cx="9098280" cy="6093976"/>
          </a:xfrm>
          <a:prstGeom prst="rect">
            <a:avLst/>
          </a:prstGeom>
          <a:noFill/>
        </p:spPr>
        <p:txBody>
          <a:bodyPr wrap="square" rtlCol="0">
            <a:spAutoFit/>
          </a:bodyPr>
          <a:lstStyle/>
          <a:p>
            <a:pPr algn="ctr" defTabSz="914354"/>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DARPA Small Business Programs Office (SBPO) </a:t>
            </a:r>
          </a:p>
          <a:p>
            <a:pPr algn="ctr" defTabSz="914354"/>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http://www.darpa.mil/work-with-us/for-small-businesses</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Jennifer Thabet</a:t>
            </a:r>
          </a:p>
          <a:p>
            <a:pPr algn="ctr" defTabSz="914354"/>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Program Director</a:t>
            </a: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914354"/>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Small Business Support Team</a:t>
            </a:r>
          </a:p>
          <a:p>
            <a:pPr algn="ctr" defTabSz="914354"/>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(703) 526-4170</a:t>
            </a:r>
          </a:p>
          <a:p>
            <a:pPr algn="ctr" defTabSz="914354"/>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sbir@darpa.mil</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354"/>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algn="ctr" defTabSz="914354"/>
            <a:r>
              <a:rPr lang="en-US" sz="1400" dirty="0">
                <a:solidFill>
                  <a:prstClr val="black"/>
                </a:solidFill>
                <a:latin typeface="Tahoma" pitchFamily="34" charset="0"/>
                <a:cs typeface="Tahoma" pitchFamily="34" charset="0"/>
              </a:rPr>
              <a:t>Distribution Statement “A”</a:t>
            </a:r>
          </a:p>
          <a:p>
            <a:pPr algn="ctr" defTabSz="914354"/>
            <a:r>
              <a:rPr lang="en-US" sz="1400" dirty="0">
                <a:solidFill>
                  <a:prstClr val="black"/>
                </a:solidFill>
                <a:latin typeface="Tahoma" pitchFamily="34" charset="0"/>
                <a:cs typeface="Tahoma" pitchFamily="34" charset="0"/>
              </a:rPr>
              <a:t>(Approved for Public Release, Distribution Unlimited</a:t>
            </a:r>
            <a:r>
              <a:rPr lang="en-US" sz="1400" dirty="0">
                <a:solidFill>
                  <a:prstClr val="black"/>
                </a:solidFill>
              </a:rPr>
              <a:t>)</a:t>
            </a:r>
          </a:p>
        </p:txBody>
      </p:sp>
      <p:sp>
        <p:nvSpPr>
          <p:cNvPr id="11" name="Slide Number Placeholder 8"/>
          <p:cNvSpPr txBox="1">
            <a:spLocks/>
          </p:cNvSpPr>
          <p:nvPr/>
        </p:nvSpPr>
        <p:spPr>
          <a:xfrm>
            <a:off x="9948672" y="7228337"/>
            <a:ext cx="3178048"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31CC523-8BC6-4921-807A-66BD262F34AB}" type="slidenum">
              <a:rPr lang="en-US">
                <a:solidFill>
                  <a:prstClr val="black">
                    <a:tint val="75000"/>
                  </a:prstClr>
                </a:solidFill>
                <a:latin typeface="Calibri"/>
              </a:rPr>
              <a:pPr>
                <a:def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2118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ctrTitle"/>
          </p:nvPr>
        </p:nvSpPr>
        <p:spPr>
          <a:xfrm>
            <a:off x="2523746" y="320042"/>
            <a:ext cx="7854633" cy="694335"/>
          </a:xfrm>
        </p:spPr>
        <p:txBody>
          <a:bodyPr>
            <a:noAutofit/>
          </a:bodyPr>
          <a:lstStyle/>
          <a:p>
            <a:pPr marL="12700" rtl="0"/>
            <a:r>
              <a:rPr lang="en-US" sz="2400" kern="1200" dirty="0"/>
              <a:t>DARPA Characteristics</a:t>
            </a:r>
          </a:p>
        </p:txBody>
      </p:sp>
      <p:sp>
        <p:nvSpPr>
          <p:cNvPr id="23"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sp>
        <p:nvSpPr>
          <p:cNvPr id="24" name="Slide Number Placeholder 8"/>
          <p:cNvSpPr>
            <a:spLocks noGrp="1"/>
          </p:cNvSpPr>
          <p:nvPr>
            <p:ph type="sldNum" sz="quarter" idx="11"/>
          </p:nvPr>
        </p:nvSpPr>
        <p:spPr>
          <a:xfrm>
            <a:off x="9948672" y="7228337"/>
            <a:ext cx="3178048" cy="276999"/>
          </a:xfrm>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0" name="Diagram 19"/>
          <p:cNvGraphicFramePr/>
          <p:nvPr>
            <p:extLst/>
          </p:nvPr>
        </p:nvGraphicFramePr>
        <p:xfrm>
          <a:off x="660400" y="1178272"/>
          <a:ext cx="903021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10378379" y="4373105"/>
            <a:ext cx="2581791" cy="1754326"/>
          </a:xfrm>
          <a:prstGeom prst="rect">
            <a:avLst/>
          </a:prstGeom>
          <a:solidFill>
            <a:schemeClr val="tx2"/>
          </a:solid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STTR Program</a:t>
            </a:r>
            <a:endParaRPr kumimoji="0" lang="en-US" sz="1800" b="1" i="0" u="sng"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.45% of all extramural RDT&amp;E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F497D">
                    <a:lumMod val="20000"/>
                    <a:lumOff val="80000"/>
                  </a:srgbClr>
                </a:solidFill>
                <a:effectLst/>
                <a:uLnTx/>
                <a:uFillTx/>
                <a:latin typeface="Tahoma" pitchFamily="34" charset="0"/>
                <a:ea typeface="+mn-ea"/>
                <a:cs typeface="Tahoma" pitchFamily="34" charset="0"/>
              </a:rPr>
              <a:t>FY20 </a:t>
            </a:r>
            <a:r>
              <a:rPr kumimoji="0" lang="en-US" sz="1800" b="1" i="0" u="none" strike="noStrike" kern="1200" cap="none" spc="0" normalizeH="0" baseline="0" noProof="0" dirty="0">
                <a:ln>
                  <a:noFill/>
                </a:ln>
                <a:solidFill>
                  <a:srgbClr val="1F497D">
                    <a:lumMod val="20000"/>
                    <a:lumOff val="80000"/>
                  </a:srgbClr>
                </a:solidFill>
                <a:effectLst/>
                <a:uLnTx/>
                <a:uFillTx/>
                <a:latin typeface="Tahoma" pitchFamily="34" charset="0"/>
                <a:ea typeface="+mn-ea"/>
                <a:cs typeface="Tahoma" pitchFamily="34" charset="0"/>
              </a:rPr>
              <a:t>– </a:t>
            </a:r>
            <a:r>
              <a:rPr kumimoji="0" lang="en-US" sz="1800" b="1" i="0" u="none" strike="noStrike" kern="1200" cap="none" spc="0" normalizeH="0" baseline="0" noProof="0" dirty="0" smtClean="0">
                <a:ln>
                  <a:noFill/>
                </a:ln>
                <a:solidFill>
                  <a:srgbClr val="1F497D">
                    <a:lumMod val="20000"/>
                    <a:lumOff val="80000"/>
                  </a:srgbClr>
                </a:solidFill>
                <a:effectLst/>
                <a:uLnTx/>
                <a:uFillTx/>
                <a:latin typeface="Tahoma" pitchFamily="34" charset="0"/>
                <a:ea typeface="+mn-ea"/>
                <a:cs typeface="Tahoma" pitchFamily="34" charset="0"/>
              </a:rPr>
              <a:t>$13.2M</a:t>
            </a: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sp>
        <p:nvSpPr>
          <p:cNvPr id="8" name="TextBox 7"/>
          <p:cNvSpPr txBox="1">
            <a:spLocks noChangeArrowheads="1"/>
          </p:cNvSpPr>
          <p:nvPr/>
        </p:nvSpPr>
        <p:spPr bwMode="auto">
          <a:xfrm>
            <a:off x="10378379" y="1522274"/>
            <a:ext cx="2579624" cy="1754326"/>
          </a:xfrm>
          <a:prstGeom prst="rect">
            <a:avLst/>
          </a:prstGeom>
          <a:solidFill>
            <a:schemeClr val="tx2"/>
          </a:solid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SBIR Program</a:t>
            </a:r>
            <a:endParaRPr kumimoji="0" lang="en-US" sz="1800" b="1" i="0" u="sng"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3.2% of all extramural RDT&amp;E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F497D">
                    <a:lumMod val="20000"/>
                    <a:lumOff val="80000"/>
                  </a:srgbClr>
                </a:solidFill>
                <a:effectLst/>
                <a:uLnTx/>
                <a:uFillTx/>
                <a:latin typeface="Tahoma" pitchFamily="34" charset="0"/>
                <a:ea typeface="+mn-ea"/>
                <a:cs typeface="Tahoma" pitchFamily="34" charset="0"/>
              </a:rPr>
              <a:t>FY20 </a:t>
            </a:r>
            <a:r>
              <a:rPr kumimoji="0" lang="en-US" sz="1800" b="1" i="0" u="none" strike="noStrike" kern="1200" cap="none" spc="0" normalizeH="0" baseline="0" noProof="0" dirty="0">
                <a:ln>
                  <a:noFill/>
                </a:ln>
                <a:solidFill>
                  <a:srgbClr val="1F497D">
                    <a:lumMod val="20000"/>
                    <a:lumOff val="80000"/>
                  </a:srgbClr>
                </a:solidFill>
                <a:effectLst/>
                <a:uLnTx/>
                <a:uFillTx/>
                <a:latin typeface="Tahoma" pitchFamily="34" charset="0"/>
                <a:ea typeface="+mn-ea"/>
                <a:cs typeface="Tahoma" pitchFamily="34" charset="0"/>
              </a:rPr>
              <a:t>- </a:t>
            </a:r>
            <a:r>
              <a:rPr kumimoji="0" lang="en-US" sz="1800" b="1" i="0" u="none" strike="noStrike" kern="1200" cap="none" spc="0" normalizeH="0" baseline="0" noProof="0" dirty="0" smtClean="0">
                <a:ln>
                  <a:noFill/>
                </a:ln>
                <a:solidFill>
                  <a:srgbClr val="1F497D">
                    <a:lumMod val="20000"/>
                    <a:lumOff val="80000"/>
                  </a:srgbClr>
                </a:solidFill>
                <a:effectLst/>
                <a:uLnTx/>
                <a:uFillTx/>
                <a:latin typeface="Tahoma" pitchFamily="34" charset="0"/>
                <a:ea typeface="+mn-ea"/>
                <a:cs typeface="Tahoma" pitchFamily="34" charset="0"/>
              </a:rPr>
              <a:t>$91.2M</a:t>
            </a:r>
            <a:endParaRPr kumimoji="0" lang="en-US" sz="1800" b="1" i="0" u="none" strike="noStrike" kern="1200" cap="none" spc="0" normalizeH="0" baseline="0" noProof="0" dirty="0">
              <a:ln>
                <a:noFill/>
              </a:ln>
              <a:solidFill>
                <a:srgbClr val="1F497D">
                  <a:lumMod val="20000"/>
                  <a:lumOff val="80000"/>
                </a:srgbClr>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428511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dirty="0"/>
          </a:p>
        </p:txBody>
      </p:sp>
      <p:sp>
        <p:nvSpPr>
          <p:cNvPr id="5" name="Title 4"/>
          <p:cNvSpPr>
            <a:spLocks noGrp="1"/>
          </p:cNvSpPr>
          <p:nvPr>
            <p:ph type="ctrTitle"/>
          </p:nvPr>
        </p:nvSpPr>
        <p:spPr>
          <a:xfrm>
            <a:off x="2523744" y="320040"/>
            <a:ext cx="7854696" cy="694334"/>
          </a:xfrm>
        </p:spPr>
        <p:txBody>
          <a:bodyPr>
            <a:normAutofit/>
          </a:bodyPr>
          <a:lstStyle/>
          <a:p>
            <a:r>
              <a:rPr lang="en-US" sz="2400" dirty="0" smtClean="0"/>
              <a:t>DARPA Success Stories</a:t>
            </a:r>
            <a:endParaRPr lang="en-US" sz="2400" dirty="0"/>
          </a:p>
        </p:txBody>
      </p:sp>
      <p:sp>
        <p:nvSpPr>
          <p:cNvPr id="6" name="Rectangle 5"/>
          <p:cNvSpPr/>
          <p:nvPr/>
        </p:nvSpPr>
        <p:spPr>
          <a:xfrm>
            <a:off x="9042400" y="3352800"/>
            <a:ext cx="4343400" cy="1131079"/>
          </a:xfrm>
          <a:prstGeom prst="rect">
            <a:avLst/>
          </a:prstGeom>
        </p:spPr>
        <p:txBody>
          <a:bodyPr wrap="square">
            <a:spAutoFit/>
          </a:bodyPr>
          <a:lstStyle/>
          <a:p>
            <a:pPr>
              <a:lnSpc>
                <a:spcPct val="125000"/>
              </a:lnSpc>
              <a:spcAft>
                <a:spcPts val="1000"/>
              </a:spcAft>
            </a:pPr>
            <a:r>
              <a:rPr lang="en-US" b="1" i="1" kern="1400" dirty="0">
                <a:solidFill>
                  <a:srgbClr val="4D4D4D"/>
                </a:solidFill>
                <a:latin typeface="Calibri" panose="020F0502020204030204" pitchFamily="34" charset="0"/>
              </a:rPr>
              <a:t>Find More Success Stories </a:t>
            </a:r>
            <a:r>
              <a:rPr lang="en-US" b="1" i="1" kern="1400" dirty="0" smtClean="0">
                <a:solidFill>
                  <a:srgbClr val="4D4D4D"/>
                </a:solidFill>
                <a:latin typeface="Calibri" panose="020F0502020204030204" pitchFamily="34" charset="0"/>
              </a:rPr>
              <a:t>at: </a:t>
            </a:r>
            <a:r>
              <a:rPr lang="en-US" b="1" i="1" kern="1400" dirty="0">
                <a:solidFill>
                  <a:srgbClr val="4D4D4D"/>
                </a:solidFill>
                <a:latin typeface="Calibri" panose="020F0502020204030204" pitchFamily="34" charset="0"/>
              </a:rPr>
              <a:t>https://www.darpa.mil/work-with-us/sbir-sttr-success-reports</a:t>
            </a:r>
            <a:endParaRPr lang="en-US" kern="1400" dirty="0">
              <a:solidFill>
                <a:srgbClr val="4D4D4D"/>
              </a:solidFill>
              <a:latin typeface="Arial" panose="020B0604020202020204" pitchFamily="34" charset="0"/>
            </a:endParaRPr>
          </a:p>
        </p:txBody>
      </p:sp>
      <p:sp>
        <p:nvSpPr>
          <p:cNvPr id="7"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988194"/>
            <a:ext cx="8341830" cy="6240143"/>
          </a:xfrm>
          <a:prstGeom prst="rect">
            <a:avLst/>
          </a:prstGeom>
        </p:spPr>
      </p:pic>
    </p:spTree>
    <p:extLst>
      <p:ext uri="{BB962C8B-B14F-4D97-AF65-F5344CB8AC3E}">
        <p14:creationId xmlns:p14="http://schemas.microsoft.com/office/powerpoint/2010/main" val="2644579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p:cNvSpPr/>
          <p:nvPr/>
        </p:nvSpPr>
        <p:spPr>
          <a:xfrm>
            <a:off x="2464076" y="1641072"/>
            <a:ext cx="2027028" cy="52090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43" name="Rectangle 142"/>
          <p:cNvSpPr/>
          <p:nvPr/>
        </p:nvSpPr>
        <p:spPr>
          <a:xfrm>
            <a:off x="4694579" y="1641071"/>
            <a:ext cx="2027028" cy="52042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52" name="Rectangle 151"/>
          <p:cNvSpPr/>
          <p:nvPr/>
        </p:nvSpPr>
        <p:spPr>
          <a:xfrm>
            <a:off x="6925082" y="1641071"/>
            <a:ext cx="2027028" cy="5204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61" name="Rectangle 160"/>
          <p:cNvSpPr/>
          <p:nvPr/>
        </p:nvSpPr>
        <p:spPr>
          <a:xfrm>
            <a:off x="9158830" y="1641071"/>
            <a:ext cx="2027028" cy="5204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70" name="Rectangle 169"/>
          <p:cNvSpPr/>
          <p:nvPr/>
        </p:nvSpPr>
        <p:spPr>
          <a:xfrm>
            <a:off x="11383902" y="1641071"/>
            <a:ext cx="2027028" cy="520422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41" name="Rectangle 40"/>
          <p:cNvSpPr/>
          <p:nvPr/>
        </p:nvSpPr>
        <p:spPr>
          <a:xfrm>
            <a:off x="233573" y="1641072"/>
            <a:ext cx="2027028" cy="520907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graphicFrame>
        <p:nvGraphicFramePr>
          <p:cNvPr id="140" name="Table 139"/>
          <p:cNvGraphicFramePr>
            <a:graphicFrameLocks noGrp="1"/>
          </p:cNvGraphicFramePr>
          <p:nvPr>
            <p:extLst>
              <p:ext uri="{D42A27DB-BD31-4B8C-83A1-F6EECF244321}">
                <p14:modId xmlns:p14="http://schemas.microsoft.com/office/powerpoint/2010/main" val="3815179395"/>
              </p:ext>
            </p:extLst>
          </p:nvPr>
        </p:nvGraphicFramePr>
        <p:xfrm>
          <a:off x="2960435" y="2231136"/>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25775">
                <a:tc>
                  <a:txBody>
                    <a:bodyPr/>
                    <a:lstStyle/>
                    <a:p>
                      <a:pPr marL="37465" algn="ctr">
                        <a:lnSpc>
                          <a:spcPct val="100000"/>
                        </a:lnSpc>
                      </a:pPr>
                      <a:r>
                        <a:rPr lang="en-US" sz="1200" spc="-5" dirty="0" smtClean="0">
                          <a:solidFill>
                            <a:srgbClr val="38404A"/>
                          </a:solidFill>
                          <a:latin typeface="Franklin Gothic Medium Cond"/>
                          <a:cs typeface="Franklin Gothic Medium Cond"/>
                        </a:rPr>
                        <a:t>DEFENSE</a:t>
                      </a:r>
                    </a:p>
                    <a:p>
                      <a:pPr marL="37465" algn="ctr">
                        <a:lnSpc>
                          <a:spcPct val="100000"/>
                        </a:lnSpc>
                      </a:pPr>
                      <a:r>
                        <a:rPr lang="en-US" sz="1200" spc="-5" dirty="0" smtClean="0">
                          <a:solidFill>
                            <a:srgbClr val="38404A"/>
                          </a:solidFill>
                          <a:latin typeface="Franklin Gothic Medium Cond"/>
                          <a:cs typeface="Franklin Gothic Medium Cond"/>
                        </a:rPr>
                        <a:t>SCIENCES</a:t>
                      </a:r>
                    </a:p>
                    <a:p>
                      <a:pPr marL="37465" algn="ctr">
                        <a:lnSpc>
                          <a:spcPct val="100000"/>
                        </a:lnSpc>
                      </a:pPr>
                      <a:r>
                        <a:rPr lang="en-US" sz="1200" spc="-5" dirty="0" smtClean="0">
                          <a:solidFill>
                            <a:srgbClr val="38404A"/>
                          </a:solidFill>
                          <a:latin typeface="Franklin Gothic Medium Cond"/>
                          <a:cs typeface="Franklin Gothic Medium Cond"/>
                        </a:rPr>
                        <a:t>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08592">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08592">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graphicFrame>
        <p:nvGraphicFramePr>
          <p:cNvPr id="149" name="Table 148"/>
          <p:cNvGraphicFramePr>
            <a:graphicFrameLocks noGrp="1"/>
          </p:cNvGraphicFramePr>
          <p:nvPr>
            <p:extLst>
              <p:ext uri="{D42A27DB-BD31-4B8C-83A1-F6EECF244321}">
                <p14:modId xmlns:p14="http://schemas.microsoft.com/office/powerpoint/2010/main" val="199196943"/>
              </p:ext>
            </p:extLst>
          </p:nvPr>
        </p:nvGraphicFramePr>
        <p:xfrm>
          <a:off x="5190969" y="2228004"/>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47218">
                <a:tc>
                  <a:txBody>
                    <a:bodyPr/>
                    <a:lstStyle/>
                    <a:p>
                      <a:pPr marL="37465" algn="ctr">
                        <a:lnSpc>
                          <a:spcPct val="100000"/>
                        </a:lnSpc>
                      </a:pPr>
                      <a:r>
                        <a:rPr lang="en-US" sz="1200" spc="-5" dirty="0" smtClean="0">
                          <a:solidFill>
                            <a:srgbClr val="38404A"/>
                          </a:solidFill>
                          <a:latin typeface="Franklin Gothic Medium Cond"/>
                          <a:cs typeface="Franklin Gothic Medium Cond"/>
                        </a:rPr>
                        <a:t>INFORMATION INNOVATION 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graphicFrame>
        <p:nvGraphicFramePr>
          <p:cNvPr id="158" name="Table 157"/>
          <p:cNvGraphicFramePr>
            <a:graphicFrameLocks noGrp="1"/>
          </p:cNvGraphicFramePr>
          <p:nvPr>
            <p:extLst>
              <p:ext uri="{D42A27DB-BD31-4B8C-83A1-F6EECF244321}">
                <p14:modId xmlns:p14="http://schemas.microsoft.com/office/powerpoint/2010/main" val="3909947697"/>
              </p:ext>
            </p:extLst>
          </p:nvPr>
        </p:nvGraphicFramePr>
        <p:xfrm>
          <a:off x="7421472" y="2228004"/>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47218">
                <a:tc>
                  <a:txBody>
                    <a:bodyPr/>
                    <a:lstStyle/>
                    <a:p>
                      <a:pPr marL="37465" algn="ctr">
                        <a:lnSpc>
                          <a:spcPct val="100000"/>
                        </a:lnSpc>
                      </a:pPr>
                      <a:r>
                        <a:rPr lang="en-US" sz="1200" spc="-5" dirty="0" smtClean="0">
                          <a:solidFill>
                            <a:srgbClr val="38404A"/>
                          </a:solidFill>
                          <a:latin typeface="Franklin Gothic Medium Cond"/>
                          <a:cs typeface="Franklin Gothic Medium Cond"/>
                        </a:rPr>
                        <a:t>MICROSYSTEMS</a:t>
                      </a:r>
                      <a:r>
                        <a:rPr lang="en-US" sz="1200" spc="-5" baseline="0" dirty="0" smtClean="0">
                          <a:solidFill>
                            <a:srgbClr val="38404A"/>
                          </a:solidFill>
                          <a:latin typeface="Franklin Gothic Medium Cond"/>
                          <a:cs typeface="Franklin Gothic Medium Cond"/>
                        </a:rPr>
                        <a:t> TECHNOLOGY 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graphicFrame>
        <p:nvGraphicFramePr>
          <p:cNvPr id="167" name="Table 166"/>
          <p:cNvGraphicFramePr>
            <a:graphicFrameLocks noGrp="1"/>
          </p:cNvGraphicFramePr>
          <p:nvPr>
            <p:extLst>
              <p:ext uri="{D42A27DB-BD31-4B8C-83A1-F6EECF244321}">
                <p14:modId xmlns:p14="http://schemas.microsoft.com/office/powerpoint/2010/main" val="3364549030"/>
              </p:ext>
            </p:extLst>
          </p:nvPr>
        </p:nvGraphicFramePr>
        <p:xfrm>
          <a:off x="9655220" y="2228004"/>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47218">
                <a:tc>
                  <a:txBody>
                    <a:bodyPr/>
                    <a:lstStyle/>
                    <a:p>
                      <a:pPr marL="37465" algn="ctr">
                        <a:lnSpc>
                          <a:spcPct val="100000"/>
                        </a:lnSpc>
                      </a:pPr>
                      <a:r>
                        <a:rPr lang="en-US" sz="1200" spc="-5" dirty="0" smtClean="0">
                          <a:solidFill>
                            <a:srgbClr val="38404A"/>
                          </a:solidFill>
                          <a:latin typeface="Franklin Gothic Medium Cond"/>
                          <a:cs typeface="Franklin Gothic Medium Cond"/>
                        </a:rPr>
                        <a:t>STRATEGIC</a:t>
                      </a:r>
                      <a:r>
                        <a:rPr lang="en-US" sz="1200" spc="-5" baseline="0" dirty="0" smtClean="0">
                          <a:solidFill>
                            <a:srgbClr val="38404A"/>
                          </a:solidFill>
                          <a:latin typeface="Franklin Gothic Medium Cond"/>
                          <a:cs typeface="Franklin Gothic Medium Cond"/>
                        </a:rPr>
                        <a:t> TECHNOLOGY 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graphicFrame>
        <p:nvGraphicFramePr>
          <p:cNvPr id="176" name="Table 175"/>
          <p:cNvGraphicFramePr>
            <a:graphicFrameLocks noGrp="1"/>
          </p:cNvGraphicFramePr>
          <p:nvPr>
            <p:extLst>
              <p:ext uri="{D42A27DB-BD31-4B8C-83A1-F6EECF244321}">
                <p14:modId xmlns:p14="http://schemas.microsoft.com/office/powerpoint/2010/main" val="4290600155"/>
              </p:ext>
            </p:extLst>
          </p:nvPr>
        </p:nvGraphicFramePr>
        <p:xfrm>
          <a:off x="11880292" y="2228004"/>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47218">
                <a:tc>
                  <a:txBody>
                    <a:bodyPr/>
                    <a:lstStyle/>
                    <a:p>
                      <a:pPr marL="37465" algn="ctr">
                        <a:lnSpc>
                          <a:spcPct val="100000"/>
                        </a:lnSpc>
                      </a:pPr>
                      <a:r>
                        <a:rPr lang="en-US" sz="1200" spc="-5" dirty="0" smtClean="0">
                          <a:solidFill>
                            <a:srgbClr val="38404A"/>
                          </a:solidFill>
                          <a:latin typeface="Franklin Gothic Medium Cond"/>
                          <a:cs typeface="Franklin Gothic Medium Cond"/>
                        </a:rPr>
                        <a:t>TACTICAL TECHNOLOGY</a:t>
                      </a:r>
                      <a:r>
                        <a:rPr lang="en-US" sz="1200" spc="-5" baseline="0" dirty="0" smtClean="0">
                          <a:solidFill>
                            <a:srgbClr val="38404A"/>
                          </a:solidFill>
                          <a:latin typeface="Franklin Gothic Medium Cond"/>
                          <a:cs typeface="Franklin Gothic Medium Cond"/>
                        </a:rPr>
                        <a:t> 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874813966"/>
              </p:ext>
            </p:extLst>
          </p:nvPr>
        </p:nvGraphicFramePr>
        <p:xfrm>
          <a:off x="729963" y="2231136"/>
          <a:ext cx="1034310" cy="914400"/>
        </p:xfrm>
        <a:graphic>
          <a:graphicData uri="http://schemas.openxmlformats.org/drawingml/2006/table">
            <a:tbl>
              <a:tblPr firstRow="1" bandRow="1">
                <a:tableStyleId>{2D5ABB26-0587-4C30-8999-92F81FD0307C}</a:tableStyleId>
              </a:tblPr>
              <a:tblGrid>
                <a:gridCol w="1034310">
                  <a:extLst>
                    <a:ext uri="{9D8B030D-6E8A-4147-A177-3AD203B41FA5}">
                      <a16:colId xmlns:a16="http://schemas.microsoft.com/office/drawing/2014/main" val="20000"/>
                    </a:ext>
                  </a:extLst>
                </a:gridCol>
              </a:tblGrid>
              <a:tr h="347218">
                <a:tc>
                  <a:txBody>
                    <a:bodyPr/>
                    <a:lstStyle/>
                    <a:p>
                      <a:pPr marL="37465" algn="ctr">
                        <a:lnSpc>
                          <a:spcPct val="100000"/>
                        </a:lnSpc>
                      </a:pPr>
                      <a:r>
                        <a:rPr lang="en-US" sz="1200" spc="-5" dirty="0" smtClean="0">
                          <a:solidFill>
                            <a:srgbClr val="38404A"/>
                          </a:solidFill>
                          <a:latin typeface="Franklin Gothic Medium Cond"/>
                          <a:cs typeface="Franklin Gothic Medium Cond"/>
                        </a:rPr>
                        <a:t>BIOLOGICAL</a:t>
                      </a:r>
                    </a:p>
                    <a:p>
                      <a:pPr marL="37465" algn="ctr">
                        <a:lnSpc>
                          <a:spcPct val="100000"/>
                        </a:lnSpc>
                      </a:pPr>
                      <a:r>
                        <a:rPr lang="en-US" sz="1200" spc="-5" dirty="0" smtClean="0">
                          <a:solidFill>
                            <a:srgbClr val="38404A"/>
                          </a:solidFill>
                          <a:latin typeface="Franklin Gothic Medium Cond"/>
                          <a:cs typeface="Franklin Gothic Medium Cond"/>
                        </a:rPr>
                        <a:t>TECHNOLOGIES</a:t>
                      </a:r>
                    </a:p>
                    <a:p>
                      <a:pPr marL="37465" algn="ctr">
                        <a:lnSpc>
                          <a:spcPct val="100000"/>
                        </a:lnSpc>
                      </a:pPr>
                      <a:r>
                        <a:rPr lang="en-US" sz="1200" spc="-5" dirty="0" smtClean="0">
                          <a:solidFill>
                            <a:srgbClr val="38404A"/>
                          </a:solidFill>
                          <a:latin typeface="Franklin Gothic Medium Cond"/>
                          <a:cs typeface="Franklin Gothic Medium Cond"/>
                        </a:rPr>
                        <a:t>OFFICE</a:t>
                      </a: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0"/>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1"/>
                  </a:ext>
                </a:extLst>
              </a:tr>
              <a:tr h="115739">
                <a:tc>
                  <a:txBody>
                    <a:bodyPr/>
                    <a:lstStyle/>
                    <a:p>
                      <a:pPr marL="37465" algn="ctr">
                        <a:lnSpc>
                          <a:spcPct val="100000"/>
                        </a:lnSpc>
                      </a:pPr>
                      <a:endParaRPr sz="1200" dirty="0">
                        <a:latin typeface="Franklin Gothic Medium Cond"/>
                        <a:cs typeface="Franklin Gothic Medium Cond"/>
                      </a:endParaRPr>
                    </a:p>
                  </a:txBody>
                  <a:tcPr marL="0" marR="0" marT="0" marB="0"/>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4</a:t>
            </a:fld>
            <a:endParaRPr lang="en-US" dirty="0"/>
          </a:p>
        </p:txBody>
      </p:sp>
      <p:sp>
        <p:nvSpPr>
          <p:cNvPr id="6" name="Title 4"/>
          <p:cNvSpPr>
            <a:spLocks noGrp="1"/>
          </p:cNvSpPr>
          <p:nvPr>
            <p:ph type="ctrTitle"/>
          </p:nvPr>
        </p:nvSpPr>
        <p:spPr>
          <a:xfrm>
            <a:off x="2523746" y="320042"/>
            <a:ext cx="7854633" cy="694335"/>
          </a:xfrm>
        </p:spPr>
        <p:txBody>
          <a:bodyPr>
            <a:noAutofit/>
          </a:bodyPr>
          <a:lstStyle/>
          <a:p>
            <a:pPr marL="12700" rtl="0"/>
            <a:r>
              <a:rPr lang="en-US" sz="2400" kern="1200" dirty="0"/>
              <a:t>DARPA Technical Offices</a:t>
            </a:r>
          </a:p>
        </p:txBody>
      </p:sp>
      <p:sp>
        <p:nvSpPr>
          <p:cNvPr id="42" name="Oval 41"/>
          <p:cNvSpPr/>
          <p:nvPr/>
        </p:nvSpPr>
        <p:spPr>
          <a:xfrm>
            <a:off x="774333" y="12030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44" name="Straight Connector 43"/>
          <p:cNvCxnSpPr/>
          <p:nvPr/>
        </p:nvCxnSpPr>
        <p:spPr bwMode="auto">
          <a:xfrm flipH="1" flipV="1">
            <a:off x="584200" y="2880360"/>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45" name="Oval 44"/>
          <p:cNvSpPr/>
          <p:nvPr/>
        </p:nvSpPr>
        <p:spPr>
          <a:xfrm>
            <a:off x="809449" y="1260698"/>
            <a:ext cx="830046" cy="83004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46" name="Oval 45"/>
          <p:cNvSpPr/>
          <p:nvPr/>
        </p:nvSpPr>
        <p:spPr>
          <a:xfrm>
            <a:off x="850211" y="1277645"/>
            <a:ext cx="766533" cy="76653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51" name="TextBox 50"/>
          <p:cNvSpPr txBox="1"/>
          <p:nvPr/>
        </p:nvSpPr>
        <p:spPr>
          <a:xfrm>
            <a:off x="865339" y="1473646"/>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BTO</a:t>
            </a:r>
            <a:endParaRPr lang="en-US" sz="2000" dirty="0">
              <a:solidFill>
                <a:schemeClr val="bg1"/>
              </a:solidFill>
              <a:latin typeface="Arial Black" panose="020B0A04020102020204" pitchFamily="34" charset="0"/>
            </a:endParaRPr>
          </a:p>
        </p:txBody>
      </p:sp>
      <p:sp>
        <p:nvSpPr>
          <p:cNvPr id="135" name="Oval 134"/>
          <p:cNvSpPr/>
          <p:nvPr/>
        </p:nvSpPr>
        <p:spPr>
          <a:xfrm>
            <a:off x="3008081" y="12030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136" name="Straight Connector 135"/>
          <p:cNvCxnSpPr/>
          <p:nvPr/>
        </p:nvCxnSpPr>
        <p:spPr bwMode="auto">
          <a:xfrm flipH="1" flipV="1">
            <a:off x="2814703" y="2880360"/>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137" name="Oval 136"/>
          <p:cNvSpPr/>
          <p:nvPr/>
        </p:nvSpPr>
        <p:spPr>
          <a:xfrm>
            <a:off x="3039952" y="1260698"/>
            <a:ext cx="830046" cy="83004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38" name="Oval 137"/>
          <p:cNvSpPr/>
          <p:nvPr/>
        </p:nvSpPr>
        <p:spPr>
          <a:xfrm>
            <a:off x="3094267" y="1264588"/>
            <a:ext cx="766533" cy="76653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41" name="TextBox 140"/>
          <p:cNvSpPr txBox="1"/>
          <p:nvPr/>
        </p:nvSpPr>
        <p:spPr>
          <a:xfrm>
            <a:off x="3090075" y="1488721"/>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DSO</a:t>
            </a:r>
            <a:endParaRPr lang="en-US" sz="2000" dirty="0">
              <a:solidFill>
                <a:schemeClr val="bg1"/>
              </a:solidFill>
              <a:latin typeface="Arial Black" panose="020B0A04020102020204" pitchFamily="34" charset="0"/>
            </a:endParaRPr>
          </a:p>
        </p:txBody>
      </p:sp>
      <p:sp>
        <p:nvSpPr>
          <p:cNvPr id="144" name="Oval 143"/>
          <p:cNvSpPr/>
          <p:nvPr/>
        </p:nvSpPr>
        <p:spPr>
          <a:xfrm>
            <a:off x="5238584" y="11903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145" name="Straight Connector 144"/>
          <p:cNvCxnSpPr/>
          <p:nvPr/>
        </p:nvCxnSpPr>
        <p:spPr bwMode="auto">
          <a:xfrm flipH="1" flipV="1">
            <a:off x="5045206" y="2875731"/>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146" name="Oval 145"/>
          <p:cNvSpPr/>
          <p:nvPr/>
        </p:nvSpPr>
        <p:spPr>
          <a:xfrm>
            <a:off x="5270455" y="1247998"/>
            <a:ext cx="830046" cy="83004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47" name="Oval 146"/>
          <p:cNvSpPr/>
          <p:nvPr/>
        </p:nvSpPr>
        <p:spPr>
          <a:xfrm>
            <a:off x="5321137" y="1277645"/>
            <a:ext cx="766533" cy="76653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50" name="TextBox 149"/>
          <p:cNvSpPr txBox="1"/>
          <p:nvPr/>
        </p:nvSpPr>
        <p:spPr>
          <a:xfrm>
            <a:off x="5367564" y="1460856"/>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I2O</a:t>
            </a:r>
            <a:endParaRPr lang="en-US" sz="2000" dirty="0">
              <a:solidFill>
                <a:schemeClr val="bg1"/>
              </a:solidFill>
              <a:latin typeface="Arial Black" panose="020B0A04020102020204" pitchFamily="34" charset="0"/>
            </a:endParaRPr>
          </a:p>
        </p:txBody>
      </p:sp>
      <p:sp>
        <p:nvSpPr>
          <p:cNvPr id="153" name="Oval 152"/>
          <p:cNvSpPr/>
          <p:nvPr/>
        </p:nvSpPr>
        <p:spPr>
          <a:xfrm>
            <a:off x="7469087" y="11903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154" name="Straight Connector 153"/>
          <p:cNvCxnSpPr/>
          <p:nvPr/>
        </p:nvCxnSpPr>
        <p:spPr bwMode="auto">
          <a:xfrm flipH="1" flipV="1">
            <a:off x="7275709" y="2875731"/>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155" name="Oval 154"/>
          <p:cNvSpPr/>
          <p:nvPr/>
        </p:nvSpPr>
        <p:spPr>
          <a:xfrm>
            <a:off x="7504503" y="1247998"/>
            <a:ext cx="830046" cy="8300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56" name="Oval 155"/>
          <p:cNvSpPr/>
          <p:nvPr/>
        </p:nvSpPr>
        <p:spPr>
          <a:xfrm>
            <a:off x="7552640" y="1264588"/>
            <a:ext cx="766533" cy="76653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59" name="TextBox 158"/>
          <p:cNvSpPr txBox="1"/>
          <p:nvPr/>
        </p:nvSpPr>
        <p:spPr>
          <a:xfrm>
            <a:off x="7521945" y="1447800"/>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MTO</a:t>
            </a:r>
            <a:endParaRPr lang="en-US" sz="2000" dirty="0">
              <a:solidFill>
                <a:schemeClr val="bg1"/>
              </a:solidFill>
              <a:latin typeface="Arial Black" panose="020B0A04020102020204" pitchFamily="34" charset="0"/>
            </a:endParaRPr>
          </a:p>
        </p:txBody>
      </p:sp>
      <p:sp>
        <p:nvSpPr>
          <p:cNvPr id="162" name="Oval 161"/>
          <p:cNvSpPr/>
          <p:nvPr/>
        </p:nvSpPr>
        <p:spPr>
          <a:xfrm>
            <a:off x="9702835" y="11903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163" name="Straight Connector 162"/>
          <p:cNvCxnSpPr/>
          <p:nvPr/>
        </p:nvCxnSpPr>
        <p:spPr bwMode="auto">
          <a:xfrm flipH="1" flipV="1">
            <a:off x="9509457" y="2875731"/>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164" name="Oval 163"/>
          <p:cNvSpPr/>
          <p:nvPr/>
        </p:nvSpPr>
        <p:spPr>
          <a:xfrm>
            <a:off x="9734706" y="1247998"/>
            <a:ext cx="830046" cy="83004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65" name="Oval 164"/>
          <p:cNvSpPr/>
          <p:nvPr/>
        </p:nvSpPr>
        <p:spPr>
          <a:xfrm>
            <a:off x="9793545" y="1277645"/>
            <a:ext cx="766533" cy="766533"/>
          </a:xfrm>
          <a:prstGeom prst="ellipse">
            <a:avLst/>
          </a:prstGeom>
          <a:solidFill>
            <a:schemeClr val="accent1">
              <a:lumMod val="60000"/>
              <a:lumOff val="40000"/>
            </a:schemeClr>
          </a:solid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68" name="TextBox 167"/>
          <p:cNvSpPr txBox="1"/>
          <p:nvPr/>
        </p:nvSpPr>
        <p:spPr>
          <a:xfrm>
            <a:off x="9810426" y="1431024"/>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STO</a:t>
            </a:r>
            <a:endParaRPr lang="en-US" sz="2000" dirty="0">
              <a:solidFill>
                <a:schemeClr val="bg1"/>
              </a:solidFill>
              <a:latin typeface="Arial Black" panose="020B0A04020102020204" pitchFamily="34" charset="0"/>
            </a:endParaRPr>
          </a:p>
        </p:txBody>
      </p:sp>
      <p:sp>
        <p:nvSpPr>
          <p:cNvPr id="171" name="Oval 170"/>
          <p:cNvSpPr/>
          <p:nvPr/>
        </p:nvSpPr>
        <p:spPr>
          <a:xfrm>
            <a:off x="11927907" y="1190359"/>
            <a:ext cx="931641" cy="931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cxnSp>
        <p:nvCxnSpPr>
          <p:cNvPr id="172" name="Straight Connector 171"/>
          <p:cNvCxnSpPr/>
          <p:nvPr/>
        </p:nvCxnSpPr>
        <p:spPr bwMode="auto">
          <a:xfrm flipH="1" flipV="1">
            <a:off x="11734529" y="2875731"/>
            <a:ext cx="1425751" cy="623"/>
          </a:xfrm>
          <a:prstGeom prst="line">
            <a:avLst/>
          </a:prstGeom>
          <a:noFill/>
          <a:ln w="101600">
            <a:solidFill>
              <a:schemeClr val="bg1">
                <a:lumMod val="95000"/>
              </a:schemeClr>
            </a:solidFill>
            <a:round/>
            <a:headEnd/>
            <a:tailEnd/>
          </a:ln>
          <a:extLst>
            <a:ext uri="{909E8E84-426E-40DD-AFC4-6F175D3DCCD1}">
              <a14:hiddenFill xmlns:a14="http://schemas.microsoft.com/office/drawing/2010/main">
                <a:noFill/>
              </a14:hiddenFill>
            </a:ext>
          </a:extLst>
        </p:spPr>
      </p:cxnSp>
      <p:sp>
        <p:nvSpPr>
          <p:cNvPr id="173" name="Oval 172"/>
          <p:cNvSpPr/>
          <p:nvPr/>
        </p:nvSpPr>
        <p:spPr>
          <a:xfrm>
            <a:off x="11959778" y="1247998"/>
            <a:ext cx="830046" cy="8300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74" name="Oval 173"/>
          <p:cNvSpPr/>
          <p:nvPr/>
        </p:nvSpPr>
        <p:spPr>
          <a:xfrm>
            <a:off x="11998693" y="1264934"/>
            <a:ext cx="766533" cy="76653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Black" panose="020B0A04020102020204" pitchFamily="34" charset="0"/>
            </a:endParaRPr>
          </a:p>
        </p:txBody>
      </p:sp>
      <p:sp>
        <p:nvSpPr>
          <p:cNvPr id="177" name="TextBox 176"/>
          <p:cNvSpPr txBox="1"/>
          <p:nvPr/>
        </p:nvSpPr>
        <p:spPr>
          <a:xfrm>
            <a:off x="12012787" y="1431024"/>
            <a:ext cx="1368055"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TTO</a:t>
            </a:r>
            <a:endParaRPr lang="en-US" sz="2000" dirty="0">
              <a:solidFill>
                <a:schemeClr val="bg1"/>
              </a:solidFill>
              <a:latin typeface="Arial Black" panose="020B0A04020102020204" pitchFamily="34" charset="0"/>
            </a:endParaRPr>
          </a:p>
        </p:txBody>
      </p:sp>
      <p:sp>
        <p:nvSpPr>
          <p:cNvPr id="179"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algn="ctr" defTabSz="914354"/>
            <a:r>
              <a:rPr lang="en-US" sz="1400" dirty="0">
                <a:solidFill>
                  <a:prstClr val="black"/>
                </a:solidFill>
                <a:latin typeface="Tahoma" pitchFamily="34" charset="0"/>
                <a:cs typeface="Tahoma" pitchFamily="34" charset="0"/>
              </a:rPr>
              <a:t>Distribution Statement “A”</a:t>
            </a:r>
          </a:p>
          <a:p>
            <a:pPr algn="ctr" defTabSz="914354"/>
            <a:r>
              <a:rPr lang="en-US" sz="1400" dirty="0">
                <a:solidFill>
                  <a:prstClr val="black"/>
                </a:solidFill>
                <a:latin typeface="Tahoma" pitchFamily="34" charset="0"/>
                <a:cs typeface="Tahoma" pitchFamily="34" charset="0"/>
              </a:rPr>
              <a:t>(Approved for Public Release, Distribution Unlimited</a:t>
            </a:r>
            <a:r>
              <a:rPr lang="en-US" sz="1400" dirty="0">
                <a:solidFill>
                  <a:prstClr val="black"/>
                </a:solidFill>
              </a:rPr>
              <a:t>)</a:t>
            </a:r>
          </a:p>
        </p:txBody>
      </p:sp>
      <p:sp>
        <p:nvSpPr>
          <p:cNvPr id="180" name="TextBox 179"/>
          <p:cNvSpPr txBox="1"/>
          <p:nvPr/>
        </p:nvSpPr>
        <p:spPr>
          <a:xfrm>
            <a:off x="508000" y="3004978"/>
            <a:ext cx="1511959" cy="2123658"/>
          </a:xfrm>
          <a:prstGeom prst="rect">
            <a:avLst/>
          </a:prstGeom>
          <a:noFill/>
        </p:spPr>
        <p:txBody>
          <a:bodyPr wrap="square" rtlCol="0">
            <a:spAutoFit/>
          </a:bodyPr>
          <a:lstStyle/>
          <a:p>
            <a:pPr marL="55560" indent="-55560" defTabSz="754342">
              <a:buFont typeface="Arial" panose="020B0604020202020204" pitchFamily="34" charset="0"/>
              <a:buChar char="•"/>
              <a:defRPr/>
            </a:pPr>
            <a:r>
              <a:rPr lang="en-US" sz="1200" dirty="0">
                <a:latin typeface="Tahoma"/>
                <a:ea typeface="ＭＳ Ｐゴシック" charset="-128"/>
              </a:rPr>
              <a:t> Biology for security</a:t>
            </a:r>
          </a:p>
          <a:p>
            <a:pPr marL="55560" indent="-55560"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Outpacing infectious disease</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Neurotechnology</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Gene editing &amp; synthetic biology</a:t>
            </a:r>
          </a:p>
          <a:p>
            <a:pPr defTabSz="754342">
              <a:defRPr/>
            </a:pPr>
            <a:endParaRPr lang="en-US" sz="1200" dirty="0">
              <a:latin typeface="Tahoma"/>
              <a:ea typeface="ＭＳ Ｐゴシック" charset="-128"/>
            </a:endParaRPr>
          </a:p>
        </p:txBody>
      </p:sp>
      <p:sp>
        <p:nvSpPr>
          <p:cNvPr id="181" name="TextBox 180"/>
          <p:cNvSpPr txBox="1"/>
          <p:nvPr/>
        </p:nvSpPr>
        <p:spPr>
          <a:xfrm>
            <a:off x="2641600" y="3004978"/>
            <a:ext cx="1555031" cy="2308324"/>
          </a:xfrm>
          <a:prstGeom prst="rect">
            <a:avLst/>
          </a:prstGeom>
          <a:noFill/>
        </p:spPr>
        <p:txBody>
          <a:bodyPr wrap="square" rtlCol="0">
            <a:spAutoFit/>
          </a:bodyPr>
          <a:lstStyle/>
          <a:p>
            <a:pPr marL="91674" indent="-91674" defTabSz="754342">
              <a:buFont typeface="Arial" panose="020B0604020202020204" pitchFamily="34" charset="0"/>
              <a:buChar char="•"/>
              <a:defRPr/>
            </a:pPr>
            <a:r>
              <a:rPr lang="en-US" sz="1200" dirty="0">
                <a:latin typeface="Tahoma"/>
                <a:ea typeface="ＭＳ Ｐゴシック" charset="-128"/>
              </a:rPr>
              <a:t>Frontiers in math, </a:t>
            </a:r>
            <a:r>
              <a:rPr lang="en-US" sz="1200" dirty="0" smtClean="0">
                <a:latin typeface="Tahoma"/>
                <a:ea typeface="ＭＳ Ｐゴシック" charset="-128"/>
              </a:rPr>
              <a:t>computation, </a:t>
            </a:r>
            <a:r>
              <a:rPr lang="en-US" sz="1200" dirty="0">
                <a:latin typeface="Tahoma"/>
                <a:ea typeface="ＭＳ Ｐゴシック" charset="-128"/>
              </a:rPr>
              <a:t>&amp; design</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Limits of sensing &amp; sensors</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Complex social systems</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Anticipating surprise</a:t>
            </a:r>
          </a:p>
        </p:txBody>
      </p:sp>
      <p:sp>
        <p:nvSpPr>
          <p:cNvPr id="182" name="TextBox 181"/>
          <p:cNvSpPr txBox="1"/>
          <p:nvPr/>
        </p:nvSpPr>
        <p:spPr>
          <a:xfrm>
            <a:off x="4927600" y="3053710"/>
            <a:ext cx="1682824" cy="2123658"/>
          </a:xfrm>
          <a:prstGeom prst="rect">
            <a:avLst/>
          </a:prstGeom>
          <a:noFill/>
        </p:spPr>
        <p:txBody>
          <a:bodyPr wrap="square" rtlCol="0">
            <a:spAutoFit/>
          </a:bodyPr>
          <a:lstStyle/>
          <a:p>
            <a:pPr marL="91674" indent="-91674" defTabSz="754342">
              <a:buFont typeface="Arial" panose="020B0604020202020204" pitchFamily="34" charset="0"/>
              <a:buChar char="•"/>
              <a:defRPr/>
            </a:pPr>
            <a:r>
              <a:rPr lang="en-US" sz="1200" dirty="0">
                <a:latin typeface="Tahoma"/>
                <a:ea typeface="ＭＳ Ｐゴシック" charset="-128"/>
              </a:rPr>
              <a:t>Symbiosis: partner with machines</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Analytics: understand the world</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Cyber: deter cyber attack</a:t>
            </a:r>
          </a:p>
          <a:p>
            <a:pPr marL="91674" indent="-91674" defTabSz="754342">
              <a:buFont typeface="Arial" panose="020B0604020202020204" pitchFamily="34" charset="0"/>
              <a:buChar char="•"/>
              <a:defRPr/>
            </a:pPr>
            <a:endParaRPr lang="en-US" sz="1200" dirty="0">
              <a:latin typeface="Tahoma"/>
              <a:ea typeface="ＭＳ Ｐゴシック" charset="-128"/>
            </a:endParaRPr>
          </a:p>
          <a:p>
            <a:pPr defTabSz="754342">
              <a:defRPr/>
            </a:pPr>
            <a:endParaRPr lang="fr-FR" sz="1200" dirty="0">
              <a:latin typeface="Tahoma"/>
              <a:ea typeface="ＭＳ Ｐゴシック" charset="-128"/>
            </a:endParaRPr>
          </a:p>
        </p:txBody>
      </p:sp>
      <p:sp>
        <p:nvSpPr>
          <p:cNvPr id="183" name="TextBox 182"/>
          <p:cNvSpPr txBox="1"/>
          <p:nvPr/>
        </p:nvSpPr>
        <p:spPr>
          <a:xfrm>
            <a:off x="7159449" y="3057570"/>
            <a:ext cx="1425751" cy="3046988"/>
          </a:xfrm>
          <a:prstGeom prst="rect">
            <a:avLst/>
          </a:prstGeom>
          <a:noFill/>
        </p:spPr>
        <p:txBody>
          <a:bodyPr wrap="square" rtlCol="0">
            <a:spAutoFit/>
          </a:bodyPr>
          <a:lstStyle/>
          <a:p>
            <a:pPr marL="91674" indent="-91674" defTabSz="754342">
              <a:buFont typeface="Arial" panose="020B0604020202020204" pitchFamily="34" charset="0"/>
              <a:buChar char="•"/>
              <a:defRPr/>
            </a:pPr>
            <a:r>
              <a:rPr lang="en-US" sz="1200" dirty="0">
                <a:latin typeface="Tahoma"/>
                <a:ea typeface="ＭＳ Ｐゴシック" charset="-128"/>
              </a:rPr>
              <a:t>Electronics: drive solutions for DoD access and infrastructure</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Spectrum: focus on usability of highly-adaptive systems</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fr-FR" sz="1200" dirty="0">
                <a:latin typeface="Tahoma"/>
                <a:ea typeface="ＭＳ Ｐゴシック" charset="-128"/>
              </a:rPr>
              <a:t>Sensors: enable high-end capabilities to proliferate into the field</a:t>
            </a:r>
            <a:endParaRPr lang="en-US" sz="1200" dirty="0">
              <a:latin typeface="Tahoma"/>
              <a:ea typeface="ＭＳ Ｐゴシック" charset="-128"/>
            </a:endParaRPr>
          </a:p>
        </p:txBody>
      </p:sp>
      <p:sp>
        <p:nvSpPr>
          <p:cNvPr id="184" name="TextBox 183"/>
          <p:cNvSpPr txBox="1"/>
          <p:nvPr/>
        </p:nvSpPr>
        <p:spPr>
          <a:xfrm>
            <a:off x="11557000" y="3011205"/>
            <a:ext cx="1702072" cy="3111108"/>
          </a:xfrm>
          <a:prstGeom prst="rect">
            <a:avLst/>
          </a:prstGeom>
          <a:noFill/>
        </p:spPr>
        <p:txBody>
          <a:bodyPr wrap="square" rtlCol="0">
            <a:spAutoFit/>
          </a:bodyPr>
          <a:lstStyle/>
          <a:p>
            <a:pPr marL="63497" indent="-63497" defTabSz="754342">
              <a:buFont typeface="Arial" panose="020B0604020202020204" pitchFamily="34" charset="0"/>
              <a:buChar char="•"/>
              <a:defRPr/>
            </a:pPr>
            <a:r>
              <a:rPr lang="en-US" sz="1200" dirty="0">
                <a:latin typeface="Tahoma"/>
                <a:ea typeface="ＭＳ Ｐゴシック" charset="-128"/>
              </a:rPr>
              <a:t>Enterprise disruption: platforms, systems, and technologies that enable new warfighting constructs</a:t>
            </a:r>
          </a:p>
          <a:p>
            <a:pPr marL="91674" indent="-91674" defTabSz="754342">
              <a:buFont typeface="Arial" panose="020B0604020202020204" pitchFamily="34" charset="0"/>
              <a:buChar char="•"/>
              <a:defRPr/>
            </a:pPr>
            <a:endParaRPr lang="en-US" sz="1200" dirty="0">
              <a:latin typeface="Tahoma"/>
              <a:ea typeface="ＭＳ Ｐゴシック" charset="-128"/>
            </a:endParaRPr>
          </a:p>
          <a:p>
            <a:pPr defTabSz="754342">
              <a:spcBef>
                <a:spcPts val="495"/>
              </a:spcBef>
              <a:defRPr/>
            </a:pPr>
            <a:r>
              <a:rPr lang="en-US" sz="1200" dirty="0">
                <a:latin typeface="Tahoma"/>
                <a:ea typeface="ＭＳ Ｐゴシック" charset="-128"/>
              </a:rPr>
              <a:t>Crosscutting themes</a:t>
            </a:r>
          </a:p>
          <a:p>
            <a:pPr marL="96912" lvl="1" indent="-96912" defTabSz="754342">
              <a:buFont typeface="Arial" panose="020B0604020202020204" pitchFamily="34" charset="0"/>
              <a:buChar char="•"/>
              <a:defRPr/>
            </a:pPr>
            <a:r>
              <a:rPr lang="en-US" sz="1200" dirty="0">
                <a:latin typeface="Tahoma"/>
                <a:ea typeface="ＭＳ Ｐゴシック" charset="-128"/>
              </a:rPr>
              <a:t>Eliminate high-value assets</a:t>
            </a:r>
          </a:p>
          <a:p>
            <a:pPr marL="96912" lvl="1" indent="-96912" defTabSz="754342">
              <a:buFont typeface="Arial" panose="020B0604020202020204" pitchFamily="34" charset="0"/>
              <a:buChar char="•"/>
              <a:defRPr/>
            </a:pPr>
            <a:endParaRPr lang="en-US" sz="1200" dirty="0">
              <a:latin typeface="Tahoma"/>
              <a:ea typeface="ＭＳ Ｐゴシック" charset="-128"/>
            </a:endParaRPr>
          </a:p>
          <a:p>
            <a:pPr marL="96912" lvl="1" indent="-96912" defTabSz="754342">
              <a:buFont typeface="Arial" panose="020B0604020202020204" pitchFamily="34" charset="0"/>
              <a:buChar char="•"/>
              <a:defRPr/>
            </a:pPr>
            <a:r>
              <a:rPr lang="en-US" sz="1200" dirty="0">
                <a:latin typeface="Tahoma"/>
                <a:ea typeface="ＭＳ Ｐゴシック" charset="-128"/>
              </a:rPr>
              <a:t>Exploit cross-domain seams</a:t>
            </a:r>
          </a:p>
          <a:p>
            <a:pPr marL="96912" lvl="1" indent="-96912" defTabSz="754342">
              <a:buFont typeface="Arial" panose="020B0604020202020204" pitchFamily="34" charset="0"/>
              <a:buChar char="•"/>
              <a:defRPr/>
            </a:pPr>
            <a:endParaRPr lang="en-US" sz="1200" dirty="0">
              <a:latin typeface="Tahoma"/>
              <a:ea typeface="ＭＳ Ｐゴシック" charset="-128"/>
            </a:endParaRPr>
          </a:p>
          <a:p>
            <a:pPr marL="96912" lvl="1" indent="-96912" defTabSz="754342">
              <a:buFont typeface="Arial" panose="020B0604020202020204" pitchFamily="34" charset="0"/>
              <a:buChar char="•"/>
              <a:defRPr/>
            </a:pPr>
            <a:r>
              <a:rPr lang="en-US" sz="1200" dirty="0">
                <a:latin typeface="Tahoma"/>
                <a:ea typeface="ＭＳ Ｐゴシック" charset="-128"/>
              </a:rPr>
              <a:t>Enable decision-making asymmetry</a:t>
            </a:r>
          </a:p>
        </p:txBody>
      </p:sp>
      <p:sp>
        <p:nvSpPr>
          <p:cNvPr id="185" name="TextBox 184"/>
          <p:cNvSpPr txBox="1"/>
          <p:nvPr/>
        </p:nvSpPr>
        <p:spPr>
          <a:xfrm>
            <a:off x="9416051" y="3057570"/>
            <a:ext cx="1455149" cy="2677656"/>
          </a:xfrm>
          <a:prstGeom prst="rect">
            <a:avLst/>
          </a:prstGeom>
          <a:noFill/>
        </p:spPr>
        <p:txBody>
          <a:bodyPr wrap="square" rtlCol="0">
            <a:spAutoFit/>
          </a:bodyPr>
          <a:lstStyle/>
          <a:p>
            <a:pPr marL="91674" indent="-91674" defTabSz="754342">
              <a:buFont typeface="Arial" panose="020B0604020202020204" pitchFamily="34" charset="0"/>
              <a:buChar char="•"/>
              <a:defRPr/>
            </a:pPr>
            <a:r>
              <a:rPr lang="en-US" sz="1200" dirty="0">
                <a:latin typeface="Tahoma"/>
                <a:ea typeface="ＭＳ Ｐゴシック" charset="-128"/>
              </a:rPr>
              <a:t>Lethality: resilient killchains over invulnerable systems</a:t>
            </a:r>
          </a:p>
          <a:p>
            <a:pPr defTabSz="754342">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Surprise: heterogeneity over uniformity</a:t>
            </a:r>
          </a:p>
          <a:p>
            <a:pPr marL="91674" indent="-91674" defTabSz="754342">
              <a:buFont typeface="Arial" panose="020B0604020202020204" pitchFamily="34" charset="0"/>
              <a:buChar char="•"/>
              <a:defRPr/>
            </a:pPr>
            <a:endParaRPr lang="en-US" sz="1200" dirty="0">
              <a:latin typeface="Tahoma"/>
              <a:ea typeface="ＭＳ Ｐゴシック" charset="-128"/>
            </a:endParaRPr>
          </a:p>
          <a:p>
            <a:pPr marL="91674" indent="-91674" defTabSz="754342">
              <a:buFont typeface="Arial" panose="020B0604020202020204" pitchFamily="34" charset="0"/>
              <a:buChar char="•"/>
              <a:defRPr/>
            </a:pPr>
            <a:r>
              <a:rPr lang="en-US" sz="1200" dirty="0">
                <a:latin typeface="Tahoma"/>
                <a:ea typeface="ＭＳ Ｐゴシック" charset="-128"/>
              </a:rPr>
              <a:t>Continuous speed: agility and adaptability over performance</a:t>
            </a:r>
          </a:p>
        </p:txBody>
      </p:sp>
    </p:spTree>
    <p:extLst>
      <p:ext uri="{BB962C8B-B14F-4D97-AF65-F5344CB8AC3E}">
        <p14:creationId xmlns:p14="http://schemas.microsoft.com/office/powerpoint/2010/main" val="2465978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32330212"/>
              </p:ext>
            </p:extLst>
          </p:nvPr>
        </p:nvGraphicFramePr>
        <p:xfrm>
          <a:off x="812800" y="1185490"/>
          <a:ext cx="11963400" cy="604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a:xfrm>
            <a:off x="2523744" y="320040"/>
            <a:ext cx="7879080" cy="502920"/>
          </a:xfrm>
          <a:prstGeom prst="rect">
            <a:avLst/>
          </a:prstGeom>
        </p:spPr>
        <p:txBody>
          <a:bodyPr wrap="square" lIns="0" tIns="0" rIns="0" bIns="0">
            <a:normAutofit/>
          </a:bodyPr>
          <a:lstStyle>
            <a:lvl1pPr algn="l">
              <a:defRPr sz="2330" b="0" i="0">
                <a:solidFill>
                  <a:schemeClr val="tx1"/>
                </a:solidFill>
                <a:latin typeface="Tahoma" pitchFamily="34" charset="0"/>
                <a:ea typeface="Tahoma" pitchFamily="34" charset="0"/>
                <a:cs typeface="Tahoma" pitchFamily="34" charset="0"/>
              </a:defRPr>
            </a:lvl1pPr>
          </a:lstStyle>
          <a:p>
            <a:pPr defTabSz="754342"/>
            <a:r>
              <a:rPr lang="en-US" sz="2400" dirty="0">
                <a:solidFill>
                  <a:prstClr val="black"/>
                </a:solidFill>
                <a:latin typeface="Tahoma"/>
                <a:ea typeface="ＭＳ Ｐゴシック" charset="-128"/>
                <a:cs typeface="ＭＳ Ｐゴシック" charset="-128"/>
              </a:rPr>
              <a:t>SBIR/STTR</a:t>
            </a:r>
            <a:r>
              <a:rPr lang="en-US" sz="2400" dirty="0">
                <a:solidFill>
                  <a:srgbClr val="1F497D">
                    <a:lumMod val="50000"/>
                  </a:srgbClr>
                </a:solidFill>
              </a:rPr>
              <a:t> </a:t>
            </a:r>
            <a:r>
              <a:rPr lang="en-US" sz="2400" dirty="0">
                <a:solidFill>
                  <a:prstClr val="black"/>
                </a:solidFill>
              </a:rPr>
              <a:t>Program Broad Agency Announcement (BAA)</a:t>
            </a:r>
            <a:endParaRPr lang="en-US" sz="2400" kern="0" dirty="0">
              <a:solidFill>
                <a:prstClr val="black"/>
              </a:solidFill>
            </a:endParaRPr>
          </a:p>
        </p:txBody>
      </p:sp>
      <p:sp>
        <p:nvSpPr>
          <p:cNvPr id="7" name="Slide Number Placeholder 8"/>
          <p:cNvSpPr txBox="1">
            <a:spLocks/>
          </p:cNvSpPr>
          <p:nvPr/>
        </p:nvSpPr>
        <p:spPr>
          <a:xfrm>
            <a:off x="9948672" y="7228337"/>
            <a:ext cx="3178048"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31CC523-8BC6-4921-807A-66BD262F34AB}" type="slidenum">
              <a:rPr lang="en-US">
                <a:solidFill>
                  <a:prstClr val="black">
                    <a:tint val="75000"/>
                  </a:prstClr>
                </a:solidFill>
                <a:latin typeface="Calibri"/>
              </a:rPr>
              <a:pPr>
                <a:defRPr/>
              </a:pPr>
              <a:t>5</a:t>
            </a:fld>
            <a:endParaRPr lang="en-US" dirty="0">
              <a:solidFill>
                <a:prstClr val="black">
                  <a:tint val="75000"/>
                </a:prstClr>
              </a:solidFill>
              <a:latin typeface="Calibri"/>
            </a:endParaRPr>
          </a:p>
        </p:txBody>
      </p:sp>
      <p:sp>
        <p:nvSpPr>
          <p:cNvPr id="8"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algn="ctr" defTabSz="914354"/>
            <a:r>
              <a:rPr lang="en-US" sz="1400" dirty="0">
                <a:solidFill>
                  <a:prstClr val="black"/>
                </a:solidFill>
                <a:latin typeface="Tahoma" pitchFamily="34" charset="0"/>
                <a:cs typeface="Tahoma" pitchFamily="34" charset="0"/>
              </a:rPr>
              <a:t>Distribution Statement “A”</a:t>
            </a:r>
          </a:p>
          <a:p>
            <a:pPr algn="ctr" defTabSz="914354"/>
            <a:r>
              <a:rPr lang="en-US" sz="1400" dirty="0">
                <a:solidFill>
                  <a:prstClr val="black"/>
                </a:solidFill>
                <a:latin typeface="Tahoma" pitchFamily="34" charset="0"/>
                <a:cs typeface="Tahoma" pitchFamily="34" charset="0"/>
              </a:rPr>
              <a:t>(Approved for Public Release, Distribution Unlimited</a:t>
            </a:r>
            <a:r>
              <a:rPr lang="en-US" sz="1400" dirty="0">
                <a:solidFill>
                  <a:prstClr val="black"/>
                </a:solidFill>
              </a:rPr>
              <a:t>)</a:t>
            </a:r>
          </a:p>
        </p:txBody>
      </p:sp>
    </p:spTree>
    <p:extLst>
      <p:ext uri="{BB962C8B-B14F-4D97-AF65-F5344CB8AC3E}">
        <p14:creationId xmlns:p14="http://schemas.microsoft.com/office/powerpoint/2010/main" val="391545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64486941"/>
              </p:ext>
            </p:extLst>
          </p:nvPr>
        </p:nvGraphicFramePr>
        <p:xfrm>
          <a:off x="812802" y="1752600"/>
          <a:ext cx="12192002" cy="3729880"/>
        </p:xfrm>
        <a:graphic>
          <a:graphicData uri="http://schemas.openxmlformats.org/drawingml/2006/table">
            <a:tbl>
              <a:tblPr firstRow="1" bandRow="1">
                <a:tableStyleId>{5C22544A-7EE6-4342-B048-85BDC9FD1C3A}</a:tableStyleId>
              </a:tblPr>
              <a:tblGrid>
                <a:gridCol w="2193947">
                  <a:extLst>
                    <a:ext uri="{9D8B030D-6E8A-4147-A177-3AD203B41FA5}">
                      <a16:colId xmlns:a16="http://schemas.microsoft.com/office/drawing/2014/main" val="1121262979"/>
                    </a:ext>
                  </a:extLst>
                </a:gridCol>
                <a:gridCol w="1729287">
                  <a:extLst>
                    <a:ext uri="{9D8B030D-6E8A-4147-A177-3AD203B41FA5}">
                      <a16:colId xmlns:a16="http://schemas.microsoft.com/office/drawing/2014/main" val="2161830554"/>
                    </a:ext>
                  </a:extLst>
                </a:gridCol>
                <a:gridCol w="2888176">
                  <a:extLst>
                    <a:ext uri="{9D8B030D-6E8A-4147-A177-3AD203B41FA5}">
                      <a16:colId xmlns:a16="http://schemas.microsoft.com/office/drawing/2014/main" val="464471697"/>
                    </a:ext>
                  </a:extLst>
                </a:gridCol>
                <a:gridCol w="2223915">
                  <a:extLst>
                    <a:ext uri="{9D8B030D-6E8A-4147-A177-3AD203B41FA5}">
                      <a16:colId xmlns:a16="http://schemas.microsoft.com/office/drawing/2014/main" val="1598169110"/>
                    </a:ext>
                  </a:extLst>
                </a:gridCol>
                <a:gridCol w="3156677">
                  <a:extLst>
                    <a:ext uri="{9D8B030D-6E8A-4147-A177-3AD203B41FA5}">
                      <a16:colId xmlns:a16="http://schemas.microsoft.com/office/drawing/2014/main" val="346134288"/>
                    </a:ext>
                  </a:extLst>
                </a:gridCol>
              </a:tblGrid>
              <a:tr h="405170">
                <a:tc>
                  <a:txBody>
                    <a:bodyPr/>
                    <a:lstStyle/>
                    <a:p>
                      <a:pPr algn="ctr"/>
                      <a:r>
                        <a:rPr lang="en-US" sz="1700" dirty="0" smtClean="0">
                          <a:latin typeface="Tahoma" panose="020B0604030504040204" pitchFamily="34" charset="0"/>
                          <a:ea typeface="Tahoma" panose="020B0604030504040204" pitchFamily="34" charset="0"/>
                          <a:cs typeface="Tahoma" panose="020B0604030504040204" pitchFamily="34" charset="0"/>
                        </a:rPr>
                        <a:t>Phase</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50000"/>
                      </a:schemeClr>
                    </a:solidFill>
                  </a:tcPr>
                </a:tc>
                <a:tc gridSpan="2">
                  <a:txBody>
                    <a:bodyPr/>
                    <a:lstStyle/>
                    <a:p>
                      <a:pPr algn="ctr"/>
                      <a:r>
                        <a:rPr lang="en-US" sz="1700" dirty="0" smtClean="0">
                          <a:latin typeface="Tahoma" panose="020B0604030504040204" pitchFamily="34" charset="0"/>
                          <a:ea typeface="Tahoma" panose="020B0604030504040204" pitchFamily="34" charset="0"/>
                          <a:cs typeface="Tahoma" panose="020B0604030504040204" pitchFamily="34" charset="0"/>
                        </a:rPr>
                        <a:t>SBA</a:t>
                      </a:r>
                      <a:r>
                        <a:rPr lang="en-US" sz="1700" baseline="0" dirty="0" smtClean="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SBIR/STTR Program</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50000"/>
                      </a:schemeClr>
                    </a:solidFill>
                  </a:tcPr>
                </a:tc>
                <a:tc hMerge="1">
                  <a:txBody>
                    <a:bodyPr/>
                    <a:lstStyle/>
                    <a:p>
                      <a:pPr algn="ctr"/>
                      <a:endParaRPr lang="en-US" sz="1600" dirty="0"/>
                    </a:p>
                  </a:txBody>
                  <a:tcPr>
                    <a:solidFill>
                      <a:schemeClr val="accent1">
                        <a:lumMod val="50000"/>
                      </a:schemeClr>
                    </a:solidFill>
                  </a:tcPr>
                </a:tc>
                <a:tc gridSpan="2">
                  <a:txBody>
                    <a:bodyPr/>
                    <a:lstStyle/>
                    <a:p>
                      <a:pPr algn="ctr"/>
                      <a:r>
                        <a:rPr lang="en-US" sz="1700" dirty="0" smtClean="0">
                          <a:latin typeface="Tahoma" panose="020B0604030504040204" pitchFamily="34" charset="0"/>
                          <a:ea typeface="Tahoma" panose="020B0604030504040204" pitchFamily="34" charset="0"/>
                          <a:cs typeface="Tahoma" panose="020B0604030504040204" pitchFamily="34" charset="0"/>
                        </a:rPr>
                        <a:t>DARPA SBIR/STTR Program</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50000"/>
                      </a:schemeClr>
                    </a:solidFill>
                  </a:tcPr>
                </a:tc>
                <a:tc hMerge="1">
                  <a:txBody>
                    <a:bodyPr/>
                    <a:lstStyle/>
                    <a:p>
                      <a:pPr algn="ctr"/>
                      <a:endParaRPr lang="en-US" sz="1600" dirty="0"/>
                    </a:p>
                  </a:txBody>
                  <a:tcPr>
                    <a:solidFill>
                      <a:schemeClr val="accent1">
                        <a:lumMod val="50000"/>
                      </a:schemeClr>
                    </a:solidFill>
                  </a:tcPr>
                </a:tc>
                <a:extLst>
                  <a:ext uri="{0D108BD9-81ED-4DB2-BD59-A6C34878D82A}">
                    <a16:rowId xmlns:a16="http://schemas.microsoft.com/office/drawing/2014/main" val="3661624247"/>
                  </a:ext>
                </a:extLst>
              </a:tr>
              <a:tr h="635486">
                <a:tc>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Phase I </a:t>
                      </a:r>
                    </a:p>
                    <a:p>
                      <a:pPr algn="ctr"/>
                      <a:r>
                        <a:rPr lang="en-US" sz="1500" dirty="0" smtClean="0">
                          <a:latin typeface="Tahoma" panose="020B0604030504040204" pitchFamily="34" charset="0"/>
                          <a:ea typeface="Tahoma" panose="020B0604030504040204" pitchFamily="34" charset="0"/>
                          <a:cs typeface="Tahoma" panose="020B0604030504040204" pitchFamily="34" charset="0"/>
                        </a:rPr>
                        <a:t>(optional)</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chor="ctr">
                    <a:solidFill>
                      <a:schemeClr val="accent1">
                        <a:lumMod val="20000"/>
                        <a:lumOff val="80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$256,580 cap (12 months)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Feasibility Study</a:t>
                      </a:r>
                    </a:p>
                  </a:txBody>
                  <a:tcPr marL="75439" marR="75439" marT="37719" marB="37719">
                    <a:solidFill>
                      <a:schemeClr val="accent1">
                        <a:lumMod val="20000"/>
                        <a:lumOff val="80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smtClean="0">
                        <a:latin typeface="Tahoma" pitchFamily="34" charset="0"/>
                        <a:cs typeface="Tahoma" pitchFamily="34" charset="0"/>
                      </a:endParaRPr>
                    </a:p>
                  </a:txBody>
                  <a:tcPr>
                    <a:solidFill>
                      <a:schemeClr val="accent1">
                        <a:lumMod val="20000"/>
                        <a:lumOff val="80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$225,000 </a:t>
                      </a:r>
                      <a:r>
                        <a:rPr lang="en-US" sz="1500" dirty="0" smtClean="0">
                          <a:latin typeface="Tahoma" panose="020B0604030504040204" pitchFamily="34" charset="0"/>
                          <a:ea typeface="Tahoma" panose="020B0604030504040204" pitchFamily="34" charset="0"/>
                          <a:cs typeface="Tahoma" panose="020B0604030504040204" pitchFamily="34" charset="0"/>
                        </a:rPr>
                        <a:t>(~10 months)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Tahoma" panose="020B0604030504040204" pitchFamily="34" charset="0"/>
                          <a:ea typeface="Tahoma" panose="020B0604030504040204" pitchFamily="34" charset="0"/>
                          <a:cs typeface="Tahoma" panose="020B0604030504040204" pitchFamily="34" charset="0"/>
                        </a:rPr>
                        <a:t>Feasibility</a:t>
                      </a:r>
                      <a:r>
                        <a:rPr lang="en-US" sz="1500" baseline="0" dirty="0" smtClean="0">
                          <a:latin typeface="Tahoma" panose="020B0604030504040204" pitchFamily="34" charset="0"/>
                          <a:ea typeface="Tahoma" panose="020B0604030504040204" pitchFamily="34" charset="0"/>
                          <a:cs typeface="Tahoma" panose="020B0604030504040204" pitchFamily="34" charset="0"/>
                        </a:rPr>
                        <a:t> Study</a:t>
                      </a:r>
                      <a:endParaRPr lang="en-US" sz="1500" dirty="0" smtClean="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20000"/>
                        <a:lumOff val="80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smtClean="0">
                        <a:latin typeface="Tahoma" pitchFamily="34" charset="0"/>
                        <a:cs typeface="Tahoma" pitchFamily="34" charset="0"/>
                      </a:endParaRPr>
                    </a:p>
                  </a:txBody>
                  <a:tcPr>
                    <a:solidFill>
                      <a:schemeClr val="accent1">
                        <a:lumMod val="20000"/>
                        <a:lumOff val="80000"/>
                      </a:schemeClr>
                    </a:solidFill>
                  </a:tcPr>
                </a:tc>
                <a:extLst>
                  <a:ext uri="{0D108BD9-81ED-4DB2-BD59-A6C34878D82A}">
                    <a16:rowId xmlns:a16="http://schemas.microsoft.com/office/drawing/2014/main" val="3345153004"/>
                  </a:ext>
                </a:extLst>
              </a:tr>
              <a:tr h="908226">
                <a:tc>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Phase II*</a:t>
                      </a:r>
                    </a:p>
                  </a:txBody>
                  <a:tcPr marL="75439" marR="75439" marT="37719" marB="37719" anchor="ctr">
                    <a:solidFill>
                      <a:schemeClr val="accent1">
                        <a:lumMod val="40000"/>
                        <a:lumOff val="60000"/>
                      </a:schemeClr>
                    </a:solidFill>
                  </a:tcPr>
                </a:tc>
                <a:tc gridSpan="2">
                  <a:txBody>
                    <a:bodyPr/>
                    <a:lstStyle/>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$1,710,531 cap (24-36 months)</a:t>
                      </a:r>
                    </a:p>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Adoptions/Co-funds</a:t>
                      </a:r>
                    </a:p>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Continued Research and Prototype</a:t>
                      </a:r>
                      <a:endParaRPr lang="en-US" sz="15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40000"/>
                        <a:lumOff val="60000"/>
                      </a:schemeClr>
                    </a:solidFill>
                  </a:tcPr>
                </a:tc>
                <a:tc hMerge="1">
                  <a:txBody>
                    <a:bodyPr/>
                    <a:lstStyle/>
                    <a:p>
                      <a:pPr algn="ctr"/>
                      <a:endParaRPr lang="en-US" sz="1400" dirty="0">
                        <a:latin typeface="Tahoma" pitchFamily="34" charset="0"/>
                        <a:cs typeface="Tahoma" pitchFamily="34" charset="0"/>
                      </a:endParaRPr>
                    </a:p>
                  </a:txBody>
                  <a:tcPr>
                    <a:solidFill>
                      <a:schemeClr val="accent1">
                        <a:lumMod val="40000"/>
                        <a:lumOff val="60000"/>
                      </a:schemeClr>
                    </a:solidFill>
                  </a:tcPr>
                </a:tc>
                <a:tc gridSpan="2">
                  <a:txBody>
                    <a:bodyPr/>
                    <a:lstStyle/>
                    <a:p>
                      <a:pPr algn="ctr"/>
                      <a:r>
                        <a:rPr lang="en-US" sz="1500"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$1,500,000 (24-36 months)</a:t>
                      </a:r>
                    </a:p>
                    <a:p>
                      <a:pPr algn="ctr"/>
                      <a:r>
                        <a:rPr lang="en-US" sz="1500" baseline="0" dirty="0" smtClean="0">
                          <a:latin typeface="Tahoma" panose="020B0604030504040204" pitchFamily="34" charset="0"/>
                          <a:ea typeface="Tahoma" panose="020B0604030504040204" pitchFamily="34" charset="0"/>
                          <a:cs typeface="Tahoma" panose="020B0604030504040204" pitchFamily="34" charset="0"/>
                        </a:rPr>
                        <a:t>Adop</a:t>
                      </a:r>
                      <a:r>
                        <a:rPr lang="en-US" sz="1500"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tions/</a:t>
                      </a:r>
                      <a:r>
                        <a:rPr lang="en-US" sz="1500" baseline="0" dirty="0" smtClean="0">
                          <a:latin typeface="Tahoma" panose="020B0604030504040204" pitchFamily="34" charset="0"/>
                          <a:ea typeface="Tahoma" panose="020B0604030504040204" pitchFamily="34" charset="0"/>
                          <a:cs typeface="Tahoma" panose="020B0604030504040204" pitchFamily="34" charset="0"/>
                        </a:rPr>
                        <a:t>Co-funds</a:t>
                      </a:r>
                    </a:p>
                    <a:p>
                      <a:pPr algn="ctr"/>
                      <a:r>
                        <a:rPr lang="en-US" sz="1500" baseline="0" dirty="0" smtClean="0">
                          <a:latin typeface="Tahoma" panose="020B0604030504040204" pitchFamily="34" charset="0"/>
                          <a:ea typeface="Tahoma" panose="020B0604030504040204" pitchFamily="34" charset="0"/>
                          <a:cs typeface="Tahoma" panose="020B0604030504040204" pitchFamily="34" charset="0"/>
                        </a:rPr>
                        <a:t>Continued Research and Prototype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40000"/>
                        <a:lumOff val="60000"/>
                      </a:schemeClr>
                    </a:solidFill>
                  </a:tcPr>
                </a:tc>
                <a:tc hMerge="1">
                  <a:txBody>
                    <a:bodyPr/>
                    <a:lstStyle/>
                    <a:p>
                      <a:pPr algn="ctr"/>
                      <a:endParaRPr lang="en-US" sz="1400" dirty="0">
                        <a:latin typeface="Tahoma" pitchFamily="34" charset="0"/>
                        <a:cs typeface="Tahoma" pitchFamily="34" charset="0"/>
                      </a:endParaRPr>
                    </a:p>
                  </a:txBody>
                  <a:tcPr>
                    <a:solidFill>
                      <a:schemeClr val="accent1">
                        <a:lumMod val="40000"/>
                        <a:lumOff val="60000"/>
                      </a:schemeClr>
                    </a:solidFill>
                  </a:tcPr>
                </a:tc>
                <a:extLst>
                  <a:ext uri="{0D108BD9-81ED-4DB2-BD59-A6C34878D82A}">
                    <a16:rowId xmlns:a16="http://schemas.microsoft.com/office/drawing/2014/main" val="2249640717"/>
                  </a:ext>
                </a:extLst>
              </a:tr>
              <a:tr h="635486">
                <a:tc>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Phase II Enhancement</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chor="ctr">
                    <a:solidFill>
                      <a:schemeClr val="accent1">
                        <a:lumMod val="60000"/>
                        <a:lumOff val="40000"/>
                      </a:schemeClr>
                    </a:solidFill>
                  </a:tcPr>
                </a:tc>
                <a:tc gridSpan="2">
                  <a:txBody>
                    <a:bodyPr/>
                    <a:lstStyle/>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$1:$1 Match (up to 12 months)</a:t>
                      </a:r>
                    </a:p>
                    <a:p>
                      <a:pPr marL="0" algn="ctr" defTabSz="457200" rtl="0" eaLnBrk="1" latinLnBrk="0" hangingPunct="1"/>
                      <a:endPar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60000"/>
                        <a:lumOff val="40000"/>
                      </a:schemeClr>
                    </a:solidFill>
                  </a:tcPr>
                </a:tc>
                <a:tc hMerge="1">
                  <a:txBody>
                    <a:bodyPr/>
                    <a:lstStyle/>
                    <a:p>
                      <a:endParaRPr lang="en-US"/>
                    </a:p>
                  </a:txBody>
                  <a:tcPr/>
                </a:tc>
                <a:tc gridSpan="2">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$1:$1 Match (up</a:t>
                      </a:r>
                      <a:r>
                        <a:rPr lang="en-US" sz="1500" baseline="0" dirty="0" smtClean="0">
                          <a:latin typeface="Tahoma" panose="020B0604030504040204" pitchFamily="34" charset="0"/>
                          <a:ea typeface="Tahoma" panose="020B0604030504040204" pitchFamily="34" charset="0"/>
                          <a:cs typeface="Tahoma" panose="020B0604030504040204" pitchFamily="34" charset="0"/>
                        </a:rPr>
                        <a:t> to 12 months)</a:t>
                      </a:r>
                      <a:endParaRPr lang="en-US" sz="15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1500" dirty="0" smtClean="0">
                          <a:latin typeface="Tahoma" panose="020B0604030504040204" pitchFamily="34" charset="0"/>
                          <a:ea typeface="Tahoma" panose="020B0604030504040204" pitchFamily="34" charset="0"/>
                          <a:cs typeface="Tahoma" panose="020B0604030504040204" pitchFamily="34" charset="0"/>
                        </a:rPr>
                        <a:t>Up</a:t>
                      </a:r>
                      <a:r>
                        <a:rPr lang="en-US" sz="1500" baseline="0" dirty="0" smtClean="0">
                          <a:latin typeface="Tahoma" panose="020B0604030504040204" pitchFamily="34" charset="0"/>
                          <a:ea typeface="Tahoma" panose="020B0604030504040204" pitchFamily="34" charset="0"/>
                          <a:cs typeface="Tahoma" panose="020B0604030504040204" pitchFamily="34" charset="0"/>
                        </a:rPr>
                        <a:t> to $500K</a:t>
                      </a:r>
                      <a:endParaRPr lang="en-US" sz="1500" dirty="0" smtClean="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1">
                        <a:lumMod val="60000"/>
                        <a:lumOff val="40000"/>
                      </a:schemeClr>
                    </a:solidFill>
                  </a:tcPr>
                </a:tc>
                <a:tc hMerge="1">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827501400"/>
                  </a:ext>
                </a:extLst>
              </a:tr>
              <a:tr h="635486">
                <a:tc>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Phase III</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chor="ctr">
                    <a:solidFill>
                      <a:schemeClr val="accent4">
                        <a:lumMod val="40000"/>
                        <a:lumOff val="60000"/>
                      </a:schemeClr>
                    </a:solidFill>
                  </a:tcPr>
                </a:tc>
                <a:tc gridSpan="2">
                  <a:txBody>
                    <a:bodyPr/>
                    <a:lstStyle/>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No time limit</a:t>
                      </a:r>
                    </a:p>
                    <a:p>
                      <a:pPr marL="0" algn="ctr" defTabSz="457200" rtl="0" eaLnBrk="1" latinLnBrk="0" hangingPunct="1"/>
                      <a:r>
                        <a:rPr lang="en-US" sz="15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No SBIR funds</a:t>
                      </a:r>
                      <a:endParaRPr lang="en-US" sz="15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4">
                        <a:lumMod val="40000"/>
                        <a:lumOff val="60000"/>
                      </a:schemeClr>
                    </a:solidFill>
                  </a:tcPr>
                </a:tc>
                <a:tc hMerge="1">
                  <a:txBody>
                    <a:bodyPr/>
                    <a:lstStyle/>
                    <a:p>
                      <a:pPr algn="ctr"/>
                      <a:endParaRPr lang="en-US" sz="1400" dirty="0" smtClean="0">
                        <a:latin typeface="Tahoma" pitchFamily="34" charset="0"/>
                        <a:cs typeface="Tahoma" pitchFamily="34" charset="0"/>
                      </a:endParaRPr>
                    </a:p>
                  </a:txBody>
                  <a:tcPr>
                    <a:solidFill>
                      <a:schemeClr val="accent1">
                        <a:lumMod val="60000"/>
                        <a:lumOff val="40000"/>
                      </a:schemeClr>
                    </a:solidFill>
                  </a:tcPr>
                </a:tc>
                <a:tc gridSpan="2">
                  <a:txBody>
                    <a:bodyPr/>
                    <a:lstStyle/>
                    <a:p>
                      <a:pPr algn="ctr"/>
                      <a:r>
                        <a:rPr lang="en-US" sz="1500" dirty="0" smtClean="0">
                          <a:latin typeface="Tahoma" panose="020B0604030504040204" pitchFamily="34" charset="0"/>
                          <a:ea typeface="Tahoma" panose="020B0604030504040204" pitchFamily="34" charset="0"/>
                          <a:cs typeface="Tahoma" panose="020B0604030504040204" pitchFamily="34" charset="0"/>
                        </a:rPr>
                        <a:t>No time limit</a:t>
                      </a:r>
                    </a:p>
                    <a:p>
                      <a:pPr algn="ctr"/>
                      <a:r>
                        <a:rPr lang="en-US" sz="1500" dirty="0" smtClean="0">
                          <a:latin typeface="Tahoma" panose="020B0604030504040204" pitchFamily="34" charset="0"/>
                          <a:ea typeface="Tahoma" panose="020B0604030504040204" pitchFamily="34" charset="0"/>
                          <a:cs typeface="Tahoma" panose="020B0604030504040204" pitchFamily="34" charset="0"/>
                        </a:rPr>
                        <a:t>No SBIR funds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solidFill>
                      <a:schemeClr val="accent4">
                        <a:lumMod val="40000"/>
                        <a:lumOff val="60000"/>
                      </a:schemeClr>
                    </a:solidFill>
                  </a:tcPr>
                </a:tc>
                <a:tc hMerge="1">
                  <a:txBody>
                    <a:bodyPr/>
                    <a:lstStyle/>
                    <a:p>
                      <a:pPr algn="ctr"/>
                      <a:endParaRPr lang="en-US" sz="1400" dirty="0" smtClean="0">
                        <a:latin typeface="Tahoma" pitchFamily="34" charset="0"/>
                        <a:cs typeface="Tahoma" pitchFamily="34" charset="0"/>
                      </a:endParaRPr>
                    </a:p>
                  </a:txBody>
                  <a:tcPr>
                    <a:solidFill>
                      <a:schemeClr val="accent4">
                        <a:lumMod val="40000"/>
                        <a:lumOff val="60000"/>
                      </a:schemeClr>
                    </a:solidFill>
                  </a:tcPr>
                </a:tc>
                <a:extLst>
                  <a:ext uri="{0D108BD9-81ED-4DB2-BD59-A6C34878D82A}">
                    <a16:rowId xmlns:a16="http://schemas.microsoft.com/office/drawing/2014/main" val="1236102749"/>
                  </a:ext>
                </a:extLst>
              </a:tr>
              <a:tr h="510026">
                <a:tc>
                  <a:txBody>
                    <a:bodyPr/>
                    <a:lstStyle/>
                    <a:p>
                      <a:pPr algn="ctr"/>
                      <a:endParaRPr lang="en-US" sz="2300" b="1"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aseline="0" dirty="0" smtClean="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oFill/>
                  </a:tcPr>
                </a:tc>
                <a:tc>
                  <a:txBody>
                    <a:bodyPr/>
                    <a:lstStyle/>
                    <a:p>
                      <a:pPr marL="0" indent="0">
                        <a:buFont typeface="Arial" panose="020B0604020202020204" pitchFamily="34" charset="0"/>
                        <a:buNone/>
                      </a:pP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oFill/>
                  </a:tcPr>
                </a:tc>
                <a:tc>
                  <a:txBody>
                    <a:bodyPr/>
                    <a:lstStyle/>
                    <a:p>
                      <a:pPr marL="0" indent="0">
                        <a:buFont typeface="Arial" panose="020B0604020202020204" pitchFamily="34" charset="0"/>
                        <a:buNone/>
                      </a:pP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oFill/>
                  </a:tcPr>
                </a:tc>
                <a:tc>
                  <a:txBody>
                    <a:bodyPr/>
                    <a:lstStyle/>
                    <a:p>
                      <a:pPr marL="0" indent="0">
                        <a:buFont typeface="Arial" panose="020B0604020202020204" pitchFamily="34" charset="0"/>
                        <a:buNone/>
                      </a:pPr>
                      <a:endParaRPr lang="en-US" sz="1500" dirty="0">
                        <a:latin typeface="Tahoma" panose="020B0604030504040204" pitchFamily="34" charset="0"/>
                        <a:ea typeface="Tahoma" panose="020B0604030504040204" pitchFamily="34" charset="0"/>
                        <a:cs typeface="Tahoma" panose="020B0604030504040204" pitchFamily="34" charset="0"/>
                      </a:endParaRPr>
                    </a:p>
                  </a:txBody>
                  <a:tcPr marL="75439" marR="75439" marT="37719" marB="37719">
                    <a:noFill/>
                  </a:tcPr>
                </a:tc>
                <a:extLst>
                  <a:ext uri="{0D108BD9-81ED-4DB2-BD59-A6C34878D82A}">
                    <a16:rowId xmlns:a16="http://schemas.microsoft.com/office/drawing/2014/main" val="3880149158"/>
                  </a:ext>
                </a:extLst>
              </a:tr>
            </a:tbl>
          </a:graphicData>
        </a:graphic>
      </p:graphicFrame>
      <p:sp>
        <p:nvSpPr>
          <p:cNvPr id="9" name="TextBox 8"/>
          <p:cNvSpPr txBox="1"/>
          <p:nvPr/>
        </p:nvSpPr>
        <p:spPr>
          <a:xfrm>
            <a:off x="812799" y="5002417"/>
            <a:ext cx="12192001" cy="320857"/>
          </a:xfrm>
          <a:prstGeom prst="rect">
            <a:avLst/>
          </a:prstGeom>
          <a:solidFill>
            <a:srgbClr val="254061"/>
          </a:solidFill>
          <a:ln>
            <a:noFill/>
          </a:ln>
        </p:spPr>
        <p:txBody>
          <a:bodyPr wrap="square" rtlCol="0">
            <a:spAutoFit/>
          </a:bodyPr>
          <a:lstStyle/>
          <a:p>
            <a:pPr algn="ctr" defTabSz="754342" fontAlgn="base">
              <a:spcBef>
                <a:spcPct val="0"/>
              </a:spcBef>
              <a:spcAft>
                <a:spcPct val="0"/>
              </a:spcAft>
              <a:defRPr/>
            </a:pPr>
            <a:r>
              <a:rPr lang="en-US" sz="1485" dirty="0">
                <a:solidFill>
                  <a:prstClr val="white"/>
                </a:solidFill>
                <a:latin typeface="Tahoma"/>
                <a:ea typeface="ＭＳ Ｐゴシック" charset="-128"/>
                <a:cs typeface="Tahoma"/>
              </a:rPr>
              <a:t>*Phase II values can exceed these numbers if funds are available and by using a simple waiver process.  </a:t>
            </a:r>
          </a:p>
        </p:txBody>
      </p:sp>
      <p:sp>
        <p:nvSpPr>
          <p:cNvPr id="5" name="TextBox 4"/>
          <p:cNvSpPr txBox="1"/>
          <p:nvPr/>
        </p:nvSpPr>
        <p:spPr>
          <a:xfrm>
            <a:off x="812797" y="5334000"/>
            <a:ext cx="12192003" cy="320857"/>
          </a:xfrm>
          <a:prstGeom prst="rect">
            <a:avLst/>
          </a:prstGeom>
          <a:solidFill>
            <a:schemeClr val="accent1">
              <a:lumMod val="40000"/>
              <a:lumOff val="60000"/>
            </a:schemeClr>
          </a:solidFill>
          <a:ln>
            <a:solidFill>
              <a:schemeClr val="bg1"/>
            </a:solidFill>
          </a:ln>
        </p:spPr>
        <p:txBody>
          <a:bodyPr wrap="square" rtlCol="0">
            <a:spAutoFit/>
          </a:bodyPr>
          <a:lstStyle/>
          <a:p>
            <a:pPr algn="ctr" fontAlgn="base">
              <a:spcBef>
                <a:spcPct val="0"/>
              </a:spcBef>
              <a:spcAft>
                <a:spcPct val="0"/>
              </a:spcAft>
              <a:defRPr/>
            </a:pPr>
            <a:r>
              <a:rPr lang="en-US" sz="1485" dirty="0">
                <a:solidFill>
                  <a:prstClr val="black"/>
                </a:solidFill>
                <a:latin typeface="Tahoma"/>
                <a:ea typeface="ＭＳ Ｐゴシック" charset="-128"/>
                <a:cs typeface="Tahoma"/>
              </a:rPr>
              <a:t>Note: There is no cap on the amount of non-SBIR/STTR funding that can be applied to a SBIR/STTR.</a:t>
            </a:r>
          </a:p>
        </p:txBody>
      </p:sp>
      <p:sp>
        <p:nvSpPr>
          <p:cNvPr id="11" name="Title 2"/>
          <p:cNvSpPr txBox="1">
            <a:spLocks/>
          </p:cNvSpPr>
          <p:nvPr/>
        </p:nvSpPr>
        <p:spPr>
          <a:xfrm>
            <a:off x="2523744" y="320040"/>
            <a:ext cx="7879080" cy="502920"/>
          </a:xfrm>
          <a:prstGeom prst="rect">
            <a:avLst/>
          </a:prstGeom>
        </p:spPr>
        <p:txBody>
          <a:bodyPr wrap="square" lIns="0" tIns="0" rIns="0" bIns="0">
            <a:normAutofit/>
          </a:bodyPr>
          <a:lstStyle>
            <a:lvl1pPr algn="l">
              <a:defRPr sz="2330" b="0" i="0">
                <a:solidFill>
                  <a:schemeClr val="tx1"/>
                </a:solidFill>
                <a:latin typeface="Tahoma" pitchFamily="34" charset="0"/>
                <a:ea typeface="Tahoma" pitchFamily="34" charset="0"/>
                <a:cs typeface="Tahoma" pitchFamily="34" charset="0"/>
              </a:defRPr>
            </a:lvl1pPr>
          </a:lstStyle>
          <a:p>
            <a:pPr defTabSz="754342"/>
            <a:r>
              <a:rPr lang="en-US" sz="2400" dirty="0">
                <a:solidFill>
                  <a:prstClr val="black"/>
                </a:solidFill>
                <a:latin typeface="Tahoma"/>
                <a:ea typeface="ＭＳ Ｐゴシック" charset="-128"/>
                <a:cs typeface="ＭＳ Ｐゴシック" charset="-128"/>
              </a:rPr>
              <a:t>SBIR/STTR</a:t>
            </a:r>
            <a:r>
              <a:rPr lang="en-US" sz="2400" dirty="0">
                <a:solidFill>
                  <a:srgbClr val="1F497D">
                    <a:lumMod val="50000"/>
                  </a:srgbClr>
                </a:solidFill>
              </a:rPr>
              <a:t> </a:t>
            </a:r>
            <a:r>
              <a:rPr lang="en-US" sz="2400" dirty="0">
                <a:solidFill>
                  <a:prstClr val="black"/>
                </a:solidFill>
              </a:rPr>
              <a:t>Program Structure</a:t>
            </a:r>
            <a:endParaRPr lang="en-US" sz="2400" kern="0" dirty="0">
              <a:solidFill>
                <a:prstClr val="black"/>
              </a:solidFill>
            </a:endParaRPr>
          </a:p>
        </p:txBody>
      </p:sp>
      <p:sp>
        <p:nvSpPr>
          <p:cNvPr id="13" name="Slide Number Placeholder 8"/>
          <p:cNvSpPr txBox="1">
            <a:spLocks/>
          </p:cNvSpPr>
          <p:nvPr/>
        </p:nvSpPr>
        <p:spPr>
          <a:xfrm>
            <a:off x="9948672" y="7228337"/>
            <a:ext cx="3178048"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31CC523-8BC6-4921-807A-66BD262F34AB}" type="slidenum">
              <a:rPr lang="en-US">
                <a:solidFill>
                  <a:prstClr val="black">
                    <a:tint val="75000"/>
                  </a:prstClr>
                </a:solidFill>
                <a:latin typeface="Calibri"/>
              </a:rPr>
              <a:pPr>
                <a:defRPr/>
              </a:pPr>
              <a:t>6</a:t>
            </a:fld>
            <a:endParaRPr lang="en-US" dirty="0">
              <a:solidFill>
                <a:prstClr val="black">
                  <a:tint val="75000"/>
                </a:prstClr>
              </a:solidFill>
              <a:latin typeface="Calibri"/>
            </a:endParaRPr>
          </a:p>
        </p:txBody>
      </p:sp>
      <p:sp>
        <p:nvSpPr>
          <p:cNvPr id="14" name="Footer Placeholder 1"/>
          <p:cNvSpPr>
            <a:spLocks noGrp="1"/>
          </p:cNvSpPr>
          <p:nvPr>
            <p:ph type="ftr" sz="quarter" idx="4294967295"/>
          </p:nvPr>
        </p:nvSpPr>
        <p:spPr>
          <a:xfrm>
            <a:off x="3479802" y="7392234"/>
            <a:ext cx="7124700" cy="293415"/>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defTabSz="914354"/>
            <a:r>
              <a:rPr lang="en-US" sz="1400" dirty="0">
                <a:solidFill>
                  <a:prstClr val="black"/>
                </a:solidFill>
                <a:latin typeface="Tahoma" pitchFamily="34" charset="0"/>
                <a:cs typeface="Tahoma" pitchFamily="34" charset="0"/>
              </a:rPr>
              <a:t>Distribution Statement “A”</a:t>
            </a:r>
          </a:p>
          <a:p>
            <a:pPr defTabSz="914354"/>
            <a:r>
              <a:rPr lang="en-US" sz="1400" dirty="0">
                <a:solidFill>
                  <a:prstClr val="black"/>
                </a:solidFill>
                <a:latin typeface="Tahoma" pitchFamily="34" charset="0"/>
                <a:cs typeface="Tahoma" pitchFamily="34" charset="0"/>
              </a:rPr>
              <a:t>(Approved for Public Release, Distribution Unlimited</a:t>
            </a:r>
            <a:r>
              <a:rPr lang="en-US" sz="1400" dirty="0">
                <a:solidFill>
                  <a:prstClr val="black"/>
                </a:solidFill>
              </a:rPr>
              <a:t>)</a:t>
            </a:r>
          </a:p>
        </p:txBody>
      </p:sp>
    </p:spTree>
    <p:extLst>
      <p:ext uri="{BB962C8B-B14F-4D97-AF65-F5344CB8AC3E}">
        <p14:creationId xmlns:p14="http://schemas.microsoft.com/office/powerpoint/2010/main" val="42005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ctrTitle"/>
          </p:nvPr>
        </p:nvSpPr>
        <p:spPr>
          <a:xfrm>
            <a:off x="2547716" y="406077"/>
            <a:ext cx="8499854" cy="694335"/>
          </a:xfrm>
        </p:spPr>
        <p:txBody>
          <a:bodyPr>
            <a:noAutofit/>
          </a:bodyPr>
          <a:lstStyle/>
          <a:p>
            <a:pPr marL="12700" rtl="0"/>
            <a:r>
              <a:rPr lang="en-US" sz="2400" kern="1200" dirty="0">
                <a:latin typeface="+mj-lt"/>
              </a:rPr>
              <a:t>Transition and Commercialization Support Program (TCSP)</a:t>
            </a:r>
          </a:p>
        </p:txBody>
      </p:sp>
      <p:sp>
        <p:nvSpPr>
          <p:cNvPr id="3" name="TextBox 2"/>
          <p:cNvSpPr txBox="1"/>
          <p:nvPr/>
        </p:nvSpPr>
        <p:spPr>
          <a:xfrm>
            <a:off x="635785" y="1014377"/>
            <a:ext cx="12597613" cy="1015663"/>
          </a:xfrm>
          <a:prstGeom prst="rect">
            <a:avLst/>
          </a:prstGeom>
          <a:solidFill>
            <a:schemeClr val="tx2"/>
          </a:solidFill>
        </p:spPr>
        <p:txBody>
          <a:bodyPr wrap="square" rtlCol="0">
            <a:spAutoFit/>
          </a:bodyPr>
          <a:lstStyle/>
          <a:p>
            <a:pPr algn="ctr" defTabSz="914354"/>
            <a:r>
              <a:rPr lang="en-US" sz="2000" b="1" dirty="0">
                <a:solidFill>
                  <a:prstClr val="white"/>
                </a:solidFill>
                <a:latin typeface="+mj-lt"/>
                <a:ea typeface="Tahoma" panose="020B0604030504040204" pitchFamily="34" charset="0"/>
                <a:cs typeface="Tahoma" panose="020B0604030504040204" pitchFamily="34" charset="0"/>
              </a:rPr>
              <a:t>Advanced technology with no customers is technology sitting on a shelf doing </a:t>
            </a:r>
            <a:r>
              <a:rPr lang="en-US" sz="2000" b="1" dirty="0" smtClean="0">
                <a:solidFill>
                  <a:prstClr val="white"/>
                </a:solidFill>
                <a:latin typeface="+mj-lt"/>
                <a:ea typeface="Tahoma" panose="020B0604030504040204" pitchFamily="34" charset="0"/>
                <a:cs typeface="Tahoma" panose="020B0604030504040204" pitchFamily="34" charset="0"/>
              </a:rPr>
              <a:t>nothing!</a:t>
            </a:r>
            <a:endParaRPr lang="en-US" sz="2000" b="1" dirty="0">
              <a:solidFill>
                <a:prstClr val="white"/>
              </a:solidFill>
              <a:latin typeface="+mj-lt"/>
              <a:ea typeface="Tahoma" panose="020B0604030504040204" pitchFamily="34" charset="0"/>
              <a:cs typeface="Tahoma" panose="020B0604030504040204" pitchFamily="34" charset="0"/>
            </a:endParaRPr>
          </a:p>
          <a:p>
            <a:pPr algn="ctr" defTabSz="914354"/>
            <a:r>
              <a:rPr lang="en-US" sz="2000" b="1" dirty="0">
                <a:solidFill>
                  <a:prstClr val="white"/>
                </a:solidFill>
                <a:latin typeface="+mj-lt"/>
                <a:ea typeface="Tahoma" panose="020B0604030504040204" pitchFamily="34" charset="0"/>
                <a:cs typeface="Tahoma" panose="020B0604030504040204" pitchFamily="34" charset="0"/>
              </a:rPr>
              <a:t>The TCSP works with small businesses  to ensure that DARPA SBIR/STTR technology investment has impact within the DoD Acquisition Chain and US Technology Community</a:t>
            </a:r>
          </a:p>
        </p:txBody>
      </p:sp>
      <p:sp>
        <p:nvSpPr>
          <p:cNvPr id="12" name="Footer Placeholder 1"/>
          <p:cNvSpPr>
            <a:spLocks noGrp="1"/>
          </p:cNvSpPr>
          <p:nvPr>
            <p:ph type="ftr" sz="quarter" idx="4294967295"/>
          </p:nvPr>
        </p:nvSpPr>
        <p:spPr>
          <a:xfrm>
            <a:off x="3556000" y="7569575"/>
            <a:ext cx="7124700" cy="143629"/>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algn="ctr" defTabSz="914354"/>
            <a:r>
              <a:rPr lang="en-US" sz="1400" dirty="0">
                <a:solidFill>
                  <a:prstClr val="black"/>
                </a:solidFill>
                <a:latin typeface="Tahoma" pitchFamily="34" charset="0"/>
                <a:cs typeface="Tahoma" pitchFamily="34" charset="0"/>
              </a:rPr>
              <a:t>Distribution Statement “A” (Approved for Public Release, Distribution Unlimited</a:t>
            </a:r>
            <a:r>
              <a:rPr lang="en-US" sz="1400" dirty="0">
                <a:solidFill>
                  <a:prstClr val="black"/>
                </a:solidFill>
              </a:rPr>
              <a:t>)</a:t>
            </a:r>
          </a:p>
        </p:txBody>
      </p:sp>
      <p:sp>
        <p:nvSpPr>
          <p:cNvPr id="2" name="Rounded Rectangle 1"/>
          <p:cNvSpPr/>
          <p:nvPr/>
        </p:nvSpPr>
        <p:spPr>
          <a:xfrm>
            <a:off x="906008" y="5952990"/>
            <a:ext cx="6953447" cy="13446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n-US" sz="2000" b="1" dirty="0">
                <a:solidFill>
                  <a:schemeClr val="tx2"/>
                </a:solidFill>
                <a:cs typeface="Arial"/>
              </a:rPr>
              <a:t>TCSP works with Phase II awardees across all 6 DARPA Tech Offices (~200 active projects)</a:t>
            </a:r>
          </a:p>
          <a:p>
            <a:pPr marL="342900" indent="-342900">
              <a:buFont typeface="Arial" panose="020B0604020202020204" pitchFamily="34" charset="0"/>
              <a:buChar char="•"/>
            </a:pPr>
            <a:endParaRPr lang="en-US" sz="800" b="1" dirty="0">
              <a:solidFill>
                <a:schemeClr val="tx2"/>
              </a:solidFill>
              <a:cs typeface="Arial"/>
            </a:endParaRPr>
          </a:p>
          <a:p>
            <a:pPr marL="342900" indent="-342900">
              <a:buFont typeface="Arial" panose="020B0604020202020204" pitchFamily="34" charset="0"/>
              <a:buChar char="•"/>
            </a:pPr>
            <a:r>
              <a:rPr lang="en-US" sz="2000" b="1" dirty="0">
                <a:solidFill>
                  <a:schemeClr val="tx2"/>
                </a:solidFill>
              </a:rPr>
              <a:t>TCSP costs covered by DARPA SBPO</a:t>
            </a:r>
          </a:p>
        </p:txBody>
      </p:sp>
      <p:sp>
        <p:nvSpPr>
          <p:cNvPr id="24" name="TextBox 23"/>
          <p:cNvSpPr txBox="1"/>
          <p:nvPr/>
        </p:nvSpPr>
        <p:spPr>
          <a:xfrm>
            <a:off x="7848600" y="2221468"/>
            <a:ext cx="5653345" cy="400110"/>
          </a:xfrm>
          <a:prstGeom prst="rect">
            <a:avLst/>
          </a:prstGeom>
          <a:noFill/>
          <a:ln w="25400" cap="flat" cmpd="sng" algn="ctr">
            <a:noFill/>
            <a:prstDash val="solid"/>
          </a:ln>
          <a:effectLst/>
        </p:spPr>
        <p:txBody>
          <a:bodyPr wrap="square" lIns="0" rIns="0" rtlCol="0">
            <a:spAutoFit/>
          </a:bodyPr>
          <a:lstStyle/>
          <a:p>
            <a:pPr algn="ctr" defTabSz="1036290">
              <a:spcBef>
                <a:spcPts val="453"/>
              </a:spcBef>
              <a:defRPr/>
            </a:pPr>
            <a:r>
              <a:rPr lang="en-US" sz="2000" b="1" kern="0" dirty="0">
                <a:solidFill>
                  <a:srgbClr val="000F78"/>
                </a:solidFill>
                <a:latin typeface="+mj-lt"/>
                <a:cs typeface="Arial"/>
              </a:rPr>
              <a:t>TCSP supports DARPA SBIR/STTR performers </a:t>
            </a:r>
            <a:r>
              <a:rPr lang="en-US" sz="2000" b="1" kern="0" dirty="0" smtClean="0">
                <a:solidFill>
                  <a:srgbClr val="000F78"/>
                </a:solidFill>
                <a:latin typeface="+mj-lt"/>
                <a:cs typeface="Arial"/>
              </a:rPr>
              <a:t>by: </a:t>
            </a:r>
            <a:endParaRPr lang="en-US" sz="2000" b="1" kern="0" dirty="0">
              <a:solidFill>
                <a:srgbClr val="000F78"/>
              </a:solidFill>
              <a:latin typeface="+mj-lt"/>
              <a:cs typeface="Arial"/>
            </a:endParaRPr>
          </a:p>
        </p:txBody>
      </p:sp>
      <p:sp>
        <p:nvSpPr>
          <p:cNvPr id="25" name="Content Placeholder 1"/>
          <p:cNvSpPr txBox="1">
            <a:spLocks/>
          </p:cNvSpPr>
          <p:nvPr/>
        </p:nvSpPr>
        <p:spPr bwMode="auto">
          <a:xfrm>
            <a:off x="8283759" y="2651914"/>
            <a:ext cx="4951485" cy="41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noAutofit/>
          </a:bodyPr>
          <a:lstStyle>
            <a:lvl1pPr marL="342900" indent="-342900" algn="l" defTabSz="457200" rtl="0" eaLnBrk="1" fontAlgn="base" hangingPunct="1">
              <a:spcBef>
                <a:spcPct val="20000"/>
              </a:spcBef>
              <a:spcAft>
                <a:spcPts val="600"/>
              </a:spcAft>
              <a:buFont typeface="Arial" charset="0"/>
              <a:buChar char="•"/>
              <a:defRPr kern="1200">
                <a:solidFill>
                  <a:schemeClr val="tx1"/>
                </a:solidFill>
                <a:latin typeface="Tahoma"/>
                <a:ea typeface="ＭＳ Ｐゴシック" charset="-128"/>
                <a:cs typeface="ＭＳ Ｐゴシック" charset="-128"/>
              </a:defRPr>
            </a:lvl1pPr>
            <a:lvl2pPr marL="593725" indent="-285750" algn="l" defTabSz="457200" rtl="0" eaLnBrk="1" fontAlgn="base" hangingPunct="1">
              <a:spcBef>
                <a:spcPct val="20000"/>
              </a:spcBef>
              <a:spcAft>
                <a:spcPts val="600"/>
              </a:spcAft>
              <a:buFont typeface="Arial" charset="0"/>
              <a:buChar char="•"/>
              <a:defRPr sz="1600" kern="1200">
                <a:solidFill>
                  <a:schemeClr val="tx1"/>
                </a:solidFill>
                <a:latin typeface="Tahoma"/>
                <a:ea typeface="ＭＳ Ｐゴシック" charset="-128"/>
                <a:cs typeface="+mn-cs"/>
              </a:defRPr>
            </a:lvl2pPr>
            <a:lvl3pPr marL="868363" indent="-228600" algn="l" defTabSz="457200" rtl="0" eaLnBrk="1" fontAlgn="base" hangingPunct="1">
              <a:spcBef>
                <a:spcPct val="20000"/>
              </a:spcBef>
              <a:spcAft>
                <a:spcPts val="600"/>
              </a:spcAft>
              <a:buFont typeface="Arial" charset="0"/>
              <a:buChar char="•"/>
              <a:defRPr sz="1400" kern="1200">
                <a:solidFill>
                  <a:schemeClr val="tx1"/>
                </a:solidFill>
                <a:latin typeface="Tahoma"/>
                <a:ea typeface="ＭＳ Ｐゴシック" charset="-128"/>
                <a:cs typeface="+mn-cs"/>
              </a:defRPr>
            </a:lvl3pPr>
            <a:lvl4pPr marL="114300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4pPr>
            <a:lvl5pPr marL="141605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5pPr>
            <a:lvl6pPr marL="1783080" indent="-228600" algn="l" defTabSz="457200" rtl="0" eaLnBrk="1" latinLnBrk="0" hangingPunct="1">
              <a:spcBef>
                <a:spcPct val="20000"/>
              </a:spcBef>
              <a:spcAft>
                <a:spcPts val="600"/>
              </a:spcAft>
              <a:buFont typeface="Arial"/>
              <a:buChar char="•"/>
              <a:defRPr sz="1200" kern="1200" baseline="0">
                <a:solidFill>
                  <a:schemeClr val="tx1"/>
                </a:solidFill>
                <a:latin typeface="Tahoma"/>
                <a:ea typeface="+mn-ea"/>
                <a:cs typeface="+mn-cs"/>
              </a:defRPr>
            </a:lvl6pPr>
            <a:lvl7pPr marL="2971800" indent="-228600" algn="l" defTabSz="457200" rtl="0" eaLnBrk="1" latinLnBrk="0" hangingPunct="1">
              <a:spcBef>
                <a:spcPct val="20000"/>
              </a:spcBef>
              <a:buFont typeface="Arial"/>
              <a:buChar char="•"/>
              <a:defRPr sz="11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197903" indent="-197903" defTabSz="1036290">
              <a:spcBef>
                <a:spcPts val="0"/>
              </a:spcBef>
              <a:spcAft>
                <a:spcPts val="453"/>
              </a:spcAft>
              <a:buFont typeface="Arial"/>
              <a:buChar char="•"/>
            </a:pPr>
            <a:r>
              <a:rPr lang="en-US" dirty="0">
                <a:solidFill>
                  <a:prstClr val="black"/>
                </a:solidFill>
                <a:latin typeface="+mn-lt"/>
                <a:cs typeface="Arial"/>
              </a:rPr>
              <a:t>Promoting match making:</a:t>
            </a:r>
          </a:p>
          <a:p>
            <a:pPr marL="385010" lvl="1" indent="-187108" defTabSz="1036290">
              <a:spcBef>
                <a:spcPts val="0"/>
              </a:spcBef>
              <a:spcAft>
                <a:spcPts val="453"/>
              </a:spcAft>
              <a:buClr>
                <a:srgbClr val="898989"/>
              </a:buClr>
              <a:buFont typeface="Lucida Grande"/>
              <a:buChar char="–"/>
            </a:pPr>
            <a:r>
              <a:rPr lang="en-US" sz="1800" dirty="0">
                <a:solidFill>
                  <a:prstClr val="black"/>
                </a:solidFill>
                <a:latin typeface="+mn-lt"/>
                <a:cs typeface="Arial"/>
              </a:rPr>
              <a:t>Develop listings of potential end-users, collaborators, partners and funding sources</a:t>
            </a:r>
          </a:p>
          <a:p>
            <a:pPr marL="385010" lvl="1" indent="-187108" defTabSz="1036290">
              <a:spcBef>
                <a:spcPts val="0"/>
              </a:spcBef>
              <a:spcAft>
                <a:spcPts val="453"/>
              </a:spcAft>
              <a:buClr>
                <a:srgbClr val="898989"/>
              </a:buClr>
              <a:buFont typeface="Lucida Grande"/>
              <a:buChar char="–"/>
            </a:pPr>
            <a:r>
              <a:rPr lang="en-US" sz="1800" dirty="0">
                <a:latin typeface="+mn-lt"/>
                <a:cs typeface="Arial"/>
              </a:rPr>
              <a:t>Assist with articulation of business value proposition and marketing posture</a:t>
            </a:r>
          </a:p>
          <a:p>
            <a:pPr marL="385010" lvl="1" indent="-187108" defTabSz="1036290">
              <a:spcBef>
                <a:spcPts val="0"/>
              </a:spcBef>
              <a:spcAft>
                <a:spcPts val="453"/>
              </a:spcAft>
              <a:buClr>
                <a:srgbClr val="898989"/>
              </a:buClr>
              <a:buFont typeface="Lucida Grande"/>
              <a:buChar char="–"/>
            </a:pPr>
            <a:r>
              <a:rPr lang="en-US" sz="1800" dirty="0">
                <a:solidFill>
                  <a:prstClr val="black"/>
                </a:solidFill>
                <a:latin typeface="+mn-lt"/>
                <a:cs typeface="Arial"/>
              </a:rPr>
              <a:t>Facilitate discussions for technologies of interest between companies and potential funding sources</a:t>
            </a:r>
          </a:p>
          <a:p>
            <a:pPr marL="385010" lvl="1" indent="-187108" defTabSz="1036290">
              <a:spcBef>
                <a:spcPts val="0"/>
              </a:spcBef>
              <a:spcAft>
                <a:spcPts val="453"/>
              </a:spcAft>
              <a:buClr>
                <a:srgbClr val="898989"/>
              </a:buClr>
              <a:buFont typeface="Lucida Grande"/>
              <a:buChar char="–"/>
            </a:pPr>
            <a:r>
              <a:rPr lang="en-US" sz="1800" dirty="0">
                <a:solidFill>
                  <a:prstClr val="black"/>
                </a:solidFill>
                <a:latin typeface="+mn-lt"/>
                <a:cs typeface="Arial"/>
              </a:rPr>
              <a:t>Host Meet &amp; Greet events for direct interactions with government agencies &amp; primes</a:t>
            </a:r>
          </a:p>
          <a:p>
            <a:pPr marL="197903" indent="-197903" defTabSz="1036290">
              <a:spcBef>
                <a:spcPts val="680"/>
              </a:spcBef>
              <a:spcAft>
                <a:spcPts val="0"/>
              </a:spcAft>
              <a:buFont typeface="Arial"/>
              <a:buChar char="•"/>
            </a:pPr>
            <a:r>
              <a:rPr lang="en-US" dirty="0">
                <a:solidFill>
                  <a:prstClr val="black"/>
                </a:solidFill>
                <a:latin typeface="+mn-lt"/>
                <a:cs typeface="Arial"/>
              </a:rPr>
              <a:t>Documenting and tracking transition results and successes</a:t>
            </a:r>
          </a:p>
          <a:p>
            <a:pPr marL="197903" indent="-197903" defTabSz="1036290">
              <a:spcBef>
                <a:spcPts val="680"/>
              </a:spcBef>
              <a:spcAft>
                <a:spcPts val="0"/>
              </a:spcAft>
              <a:buFont typeface="Arial"/>
              <a:buChar char="•"/>
            </a:pPr>
            <a:r>
              <a:rPr lang="en-US" dirty="0">
                <a:solidFill>
                  <a:prstClr val="black"/>
                </a:solidFill>
                <a:latin typeface="+mn-lt"/>
                <a:cs typeface="Arial"/>
              </a:rPr>
              <a:t>Providing Fact Sheets on topics such as responding to BAAs; alternative funding options</a:t>
            </a:r>
          </a:p>
        </p:txBody>
      </p:sp>
      <p:sp>
        <p:nvSpPr>
          <p:cNvPr id="14" name="Arrow: Right 16">
            <a:extLst>
              <a:ext uri="{FF2B5EF4-FFF2-40B4-BE49-F238E27FC236}">
                <a16:creationId xmlns:a16="http://schemas.microsoft.com/office/drawing/2014/main" id="{6B1A2392-B2A8-4575-B74D-4381916C07E9}"/>
              </a:ext>
            </a:extLst>
          </p:cNvPr>
          <p:cNvSpPr/>
          <p:nvPr/>
        </p:nvSpPr>
        <p:spPr>
          <a:xfrm>
            <a:off x="812800" y="3563295"/>
            <a:ext cx="2568369" cy="818282"/>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SBIR/STTR Performers</a:t>
            </a:r>
          </a:p>
        </p:txBody>
      </p:sp>
      <p:sp>
        <p:nvSpPr>
          <p:cNvPr id="15" name="Oval 14">
            <a:extLst>
              <a:ext uri="{FF2B5EF4-FFF2-40B4-BE49-F238E27FC236}">
                <a16:creationId xmlns:a16="http://schemas.microsoft.com/office/drawing/2014/main" id="{8231D47E-1C87-4CAB-8411-038351687DF1}"/>
              </a:ext>
            </a:extLst>
          </p:cNvPr>
          <p:cNvSpPr/>
          <p:nvPr/>
        </p:nvSpPr>
        <p:spPr>
          <a:xfrm>
            <a:off x="3588822" y="3433097"/>
            <a:ext cx="1446053" cy="1078679"/>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rPr>
              <a:t>TCSP</a:t>
            </a:r>
          </a:p>
        </p:txBody>
      </p:sp>
      <p:sp>
        <p:nvSpPr>
          <p:cNvPr id="16" name="Rectangle: Rounded Corners 23">
            <a:extLst>
              <a:ext uri="{FF2B5EF4-FFF2-40B4-BE49-F238E27FC236}">
                <a16:creationId xmlns:a16="http://schemas.microsoft.com/office/drawing/2014/main" id="{E72B0401-0ABA-4977-BC3C-546F60614ADB}"/>
              </a:ext>
            </a:extLst>
          </p:cNvPr>
          <p:cNvSpPr/>
          <p:nvPr/>
        </p:nvSpPr>
        <p:spPr>
          <a:xfrm>
            <a:off x="3474695" y="4828564"/>
            <a:ext cx="1715382" cy="9942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Major Defense </a:t>
            </a:r>
            <a:r>
              <a:rPr lang="en-US" sz="1400" dirty="0" smtClean="0">
                <a:solidFill>
                  <a:schemeClr val="tx1"/>
                </a:solidFill>
              </a:rPr>
              <a:t>Contractors (LMCO</a:t>
            </a:r>
            <a:r>
              <a:rPr lang="en-US" sz="1400" dirty="0">
                <a:solidFill>
                  <a:schemeClr val="tx1"/>
                </a:solidFill>
              </a:rPr>
              <a:t>, Raytheon, </a:t>
            </a:r>
            <a:r>
              <a:rPr lang="en-US" sz="1400" dirty="0" smtClean="0">
                <a:solidFill>
                  <a:schemeClr val="tx1"/>
                </a:solidFill>
              </a:rPr>
              <a:t>etc.)</a:t>
            </a:r>
            <a:endParaRPr lang="en-US" sz="1400" dirty="0">
              <a:solidFill>
                <a:schemeClr val="tx1"/>
              </a:solidFill>
            </a:endParaRPr>
          </a:p>
        </p:txBody>
      </p:sp>
      <p:sp>
        <p:nvSpPr>
          <p:cNvPr id="17" name="Rectangle: Rounded Corners 24">
            <a:extLst>
              <a:ext uri="{FF2B5EF4-FFF2-40B4-BE49-F238E27FC236}">
                <a16:creationId xmlns:a16="http://schemas.microsoft.com/office/drawing/2014/main" id="{F4489607-868F-4000-BBB4-2B0B1B238D13}"/>
              </a:ext>
            </a:extLst>
          </p:cNvPr>
          <p:cNvSpPr/>
          <p:nvPr/>
        </p:nvSpPr>
        <p:spPr>
          <a:xfrm>
            <a:off x="5333274" y="3528934"/>
            <a:ext cx="2261326" cy="8515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Large Corporations (GE, Dow Chemical, </a:t>
            </a:r>
            <a:r>
              <a:rPr lang="en-US" sz="1400" dirty="0" smtClean="0">
                <a:solidFill>
                  <a:schemeClr val="tx1"/>
                </a:solidFill>
              </a:rPr>
              <a:t>etc.)</a:t>
            </a:r>
            <a:endParaRPr lang="en-US" sz="1400" dirty="0">
              <a:solidFill>
                <a:schemeClr val="tx1"/>
              </a:solidFill>
            </a:endParaRPr>
          </a:p>
        </p:txBody>
      </p:sp>
      <p:sp>
        <p:nvSpPr>
          <p:cNvPr id="18" name="Rectangle: Rounded Corners 25">
            <a:extLst>
              <a:ext uri="{FF2B5EF4-FFF2-40B4-BE49-F238E27FC236}">
                <a16:creationId xmlns:a16="http://schemas.microsoft.com/office/drawing/2014/main" id="{577CFA61-5C27-4D15-86A2-4AFC8E7EF42B}"/>
              </a:ext>
            </a:extLst>
          </p:cNvPr>
          <p:cNvSpPr/>
          <p:nvPr/>
        </p:nvSpPr>
        <p:spPr>
          <a:xfrm>
            <a:off x="1753598" y="2543649"/>
            <a:ext cx="1609034" cy="91642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solidFill>
                  <a:schemeClr val="tx1"/>
                </a:solidFill>
              </a:rPr>
              <a:t>DARPA PMs and Mainline DARPA Programs</a:t>
            </a:r>
          </a:p>
        </p:txBody>
      </p:sp>
      <p:sp>
        <p:nvSpPr>
          <p:cNvPr id="19" name="Rectangle: Rounded Corners 26">
            <a:extLst>
              <a:ext uri="{FF2B5EF4-FFF2-40B4-BE49-F238E27FC236}">
                <a16:creationId xmlns:a16="http://schemas.microsoft.com/office/drawing/2014/main" id="{EA8E8B89-DB21-42BC-A888-56019B0ED911}"/>
              </a:ext>
            </a:extLst>
          </p:cNvPr>
          <p:cNvSpPr/>
          <p:nvPr/>
        </p:nvSpPr>
        <p:spPr>
          <a:xfrm>
            <a:off x="3517234" y="2286000"/>
            <a:ext cx="1614629" cy="8515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Service Labs &amp; SBIR Programs</a:t>
            </a:r>
          </a:p>
        </p:txBody>
      </p:sp>
      <p:sp>
        <p:nvSpPr>
          <p:cNvPr id="21" name="Rectangle: Rounded Corners 27">
            <a:extLst>
              <a:ext uri="{FF2B5EF4-FFF2-40B4-BE49-F238E27FC236}">
                <a16:creationId xmlns:a16="http://schemas.microsoft.com/office/drawing/2014/main" id="{10DB0DC3-134B-41C0-8F2C-8F737A15942A}"/>
              </a:ext>
            </a:extLst>
          </p:cNvPr>
          <p:cNvSpPr/>
          <p:nvPr/>
        </p:nvSpPr>
        <p:spPr>
          <a:xfrm>
            <a:off x="5294171" y="2530054"/>
            <a:ext cx="1614629" cy="8515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COCOM J7 &amp; J8 Directorates</a:t>
            </a:r>
          </a:p>
        </p:txBody>
      </p:sp>
      <p:sp>
        <p:nvSpPr>
          <p:cNvPr id="23" name="Rectangle: Rounded Corners 28">
            <a:extLst>
              <a:ext uri="{FF2B5EF4-FFF2-40B4-BE49-F238E27FC236}">
                <a16:creationId xmlns:a16="http://schemas.microsoft.com/office/drawing/2014/main" id="{0826EB9F-C8DC-4CA4-9A12-536469E85B29}"/>
              </a:ext>
            </a:extLst>
          </p:cNvPr>
          <p:cNvSpPr/>
          <p:nvPr/>
        </p:nvSpPr>
        <p:spPr>
          <a:xfrm>
            <a:off x="1917704" y="4523355"/>
            <a:ext cx="1423920" cy="8515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Venture &amp; Angel Capital</a:t>
            </a:r>
          </a:p>
        </p:txBody>
      </p:sp>
      <p:sp>
        <p:nvSpPr>
          <p:cNvPr id="26" name="Rectangle: Rounded Corners 29">
            <a:extLst>
              <a:ext uri="{FF2B5EF4-FFF2-40B4-BE49-F238E27FC236}">
                <a16:creationId xmlns:a16="http://schemas.microsoft.com/office/drawing/2014/main" id="{EEC99CBA-4872-499E-9122-97CB7C5488A2}"/>
              </a:ext>
            </a:extLst>
          </p:cNvPr>
          <p:cNvSpPr/>
          <p:nvPr/>
        </p:nvSpPr>
        <p:spPr>
          <a:xfrm>
            <a:off x="5355649" y="4558631"/>
            <a:ext cx="1857951" cy="8515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Other </a:t>
            </a:r>
            <a:r>
              <a:rPr lang="en-US" sz="1400" dirty="0" smtClean="0">
                <a:solidFill>
                  <a:schemeClr val="tx1"/>
                </a:solidFill>
              </a:rPr>
              <a:t>Government </a:t>
            </a:r>
            <a:r>
              <a:rPr lang="en-US" sz="1400" dirty="0">
                <a:solidFill>
                  <a:schemeClr val="tx1"/>
                </a:solidFill>
              </a:rPr>
              <a:t>Agencies (IC, DOE) </a:t>
            </a:r>
          </a:p>
        </p:txBody>
      </p:sp>
      <p:cxnSp>
        <p:nvCxnSpPr>
          <p:cNvPr id="27" name="Straight Arrow Connector 26">
            <a:extLst>
              <a:ext uri="{FF2B5EF4-FFF2-40B4-BE49-F238E27FC236}">
                <a16:creationId xmlns:a16="http://schemas.microsoft.com/office/drawing/2014/main" id="{07384934-8887-4572-A5AC-04177E141166}"/>
              </a:ext>
            </a:extLst>
          </p:cNvPr>
          <p:cNvCxnSpPr>
            <a:cxnSpLocks/>
          </p:cNvCxnSpPr>
          <p:nvPr/>
        </p:nvCxnSpPr>
        <p:spPr bwMode="auto">
          <a:xfrm flipV="1">
            <a:off x="4311848" y="3186365"/>
            <a:ext cx="1" cy="152132"/>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28" name="Straight Arrow Connector 27">
            <a:extLst>
              <a:ext uri="{FF2B5EF4-FFF2-40B4-BE49-F238E27FC236}">
                <a16:creationId xmlns:a16="http://schemas.microsoft.com/office/drawing/2014/main" id="{C319C0E4-5625-4535-8703-38667020B6AE}"/>
              </a:ext>
            </a:extLst>
          </p:cNvPr>
          <p:cNvCxnSpPr>
            <a:cxnSpLocks/>
          </p:cNvCxnSpPr>
          <p:nvPr/>
        </p:nvCxnSpPr>
        <p:spPr bwMode="auto">
          <a:xfrm flipH="1" flipV="1">
            <a:off x="3597025" y="3377348"/>
            <a:ext cx="83583" cy="93936"/>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29" name="Straight Arrow Connector 28">
            <a:extLst>
              <a:ext uri="{FF2B5EF4-FFF2-40B4-BE49-F238E27FC236}">
                <a16:creationId xmlns:a16="http://schemas.microsoft.com/office/drawing/2014/main" id="{957A57E8-74A0-4A98-84A4-885E9AF82C91}"/>
              </a:ext>
            </a:extLst>
          </p:cNvPr>
          <p:cNvCxnSpPr>
            <a:cxnSpLocks/>
          </p:cNvCxnSpPr>
          <p:nvPr/>
        </p:nvCxnSpPr>
        <p:spPr bwMode="auto">
          <a:xfrm flipV="1">
            <a:off x="4910675" y="3377348"/>
            <a:ext cx="84483" cy="115680"/>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30" name="Straight Arrow Connector 29">
            <a:extLst>
              <a:ext uri="{FF2B5EF4-FFF2-40B4-BE49-F238E27FC236}">
                <a16:creationId xmlns:a16="http://schemas.microsoft.com/office/drawing/2014/main" id="{7A3B7909-437E-42D0-A7F7-94D7BEDCE310}"/>
              </a:ext>
            </a:extLst>
          </p:cNvPr>
          <p:cNvCxnSpPr>
            <a:cxnSpLocks/>
          </p:cNvCxnSpPr>
          <p:nvPr/>
        </p:nvCxnSpPr>
        <p:spPr bwMode="auto">
          <a:xfrm rot="10800000" flipV="1">
            <a:off x="4311848" y="4642653"/>
            <a:ext cx="1" cy="152132"/>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31" name="Straight Arrow Connector 30">
            <a:extLst>
              <a:ext uri="{FF2B5EF4-FFF2-40B4-BE49-F238E27FC236}">
                <a16:creationId xmlns:a16="http://schemas.microsoft.com/office/drawing/2014/main" id="{B03D32FD-FA3E-486C-8021-B89145B21A4A}"/>
              </a:ext>
            </a:extLst>
          </p:cNvPr>
          <p:cNvCxnSpPr>
            <a:cxnSpLocks/>
          </p:cNvCxnSpPr>
          <p:nvPr/>
        </p:nvCxnSpPr>
        <p:spPr bwMode="auto">
          <a:xfrm rot="10800000" flipV="1">
            <a:off x="3596576" y="4481131"/>
            <a:ext cx="84483" cy="115680"/>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32" name="Straight Arrow Connector 31">
            <a:extLst>
              <a:ext uri="{FF2B5EF4-FFF2-40B4-BE49-F238E27FC236}">
                <a16:creationId xmlns:a16="http://schemas.microsoft.com/office/drawing/2014/main" id="{822481C8-6B0D-4985-B1D8-9E7204B2150B}"/>
              </a:ext>
            </a:extLst>
          </p:cNvPr>
          <p:cNvCxnSpPr>
            <a:cxnSpLocks/>
          </p:cNvCxnSpPr>
          <p:nvPr/>
        </p:nvCxnSpPr>
        <p:spPr bwMode="auto">
          <a:xfrm rot="10800000" flipH="1" flipV="1">
            <a:off x="4911126" y="4477870"/>
            <a:ext cx="83583" cy="93936"/>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cxnSp>
        <p:nvCxnSpPr>
          <p:cNvPr id="33" name="Straight Arrow Connector 32">
            <a:extLst>
              <a:ext uri="{FF2B5EF4-FFF2-40B4-BE49-F238E27FC236}">
                <a16:creationId xmlns:a16="http://schemas.microsoft.com/office/drawing/2014/main" id="{258D8ACD-8C78-4672-9139-F1CA1B579DF6}"/>
              </a:ext>
            </a:extLst>
          </p:cNvPr>
          <p:cNvCxnSpPr>
            <a:cxnSpLocks/>
          </p:cNvCxnSpPr>
          <p:nvPr/>
        </p:nvCxnSpPr>
        <p:spPr bwMode="auto">
          <a:xfrm rot="5400000" flipV="1">
            <a:off x="5136340" y="3885717"/>
            <a:ext cx="1" cy="103115"/>
          </a:xfrm>
          <a:prstGeom prst="straightConnector1">
            <a:avLst/>
          </a:prstGeom>
          <a:noFill/>
          <a:ln w="22225">
            <a:solidFill>
              <a:schemeClr val="tx1"/>
            </a:solidFill>
            <a:round/>
            <a:headEnd/>
            <a:tailEnd type="triangle"/>
          </a:ln>
          <a:extLst>
            <a:ext uri="{909E8E84-426E-40dd-AFC4-6F175D3DCCD1}">
              <a14:hiddenFill xmlns:a14="http://schemas.microsoft.com/office/drawing/2010/main" xmlns="" xmlns:lc="http://schemas.openxmlformats.org/drawingml/2006/lockedCanvas">
                <a:noFill/>
              </a14:hiddenFill>
            </a:ext>
          </a:extLst>
        </p:spPr>
      </p:cxnSp>
      <p:sp>
        <p:nvSpPr>
          <p:cNvPr id="4" name="Rectangle 3"/>
          <p:cNvSpPr/>
          <p:nvPr/>
        </p:nvSpPr>
        <p:spPr>
          <a:xfrm>
            <a:off x="6758759" y="3701534"/>
            <a:ext cx="300082" cy="369332"/>
          </a:xfrm>
          <a:prstGeom prst="rect">
            <a:avLst/>
          </a:prstGeom>
        </p:spPr>
        <p:txBody>
          <a:bodyPr wrap="none">
            <a:spAutoFit/>
          </a:bodyPr>
          <a:lstStyle/>
          <a:p>
            <a:r>
              <a:rPr lang="en-US"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328589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8</a:t>
            </a:fld>
            <a:endParaRPr lang="en-US" dirty="0"/>
          </a:p>
        </p:txBody>
      </p:sp>
      <p:sp>
        <p:nvSpPr>
          <p:cNvPr id="4" name="Content Placeholder 3"/>
          <p:cNvSpPr>
            <a:spLocks noGrp="1"/>
          </p:cNvSpPr>
          <p:nvPr>
            <p:ph sz="quarter" idx="13"/>
          </p:nvPr>
        </p:nvSpPr>
        <p:spPr>
          <a:xfrm>
            <a:off x="566057" y="1143000"/>
            <a:ext cx="12683068" cy="2480679"/>
          </a:xfrm>
          <a:ln w="38100">
            <a:solidFill>
              <a:schemeClr val="tx1"/>
            </a:solidFill>
          </a:ln>
        </p:spPr>
        <p:txBody>
          <a:bodyPr/>
          <a:lstStyle/>
          <a:p>
            <a:pPr marL="0" indent="0" algn="ctr" rtl="0">
              <a:spcAft>
                <a:spcPts val="600"/>
              </a:spcAft>
              <a:buNone/>
            </a:pPr>
            <a:r>
              <a:rPr lang="en-US" altLang="en-US" b="1" dirty="0" smtClean="0">
                <a:solidFill>
                  <a:srgbClr val="0070C0"/>
                </a:solidFill>
              </a:rPr>
              <a:t>Current SBIR/STTR </a:t>
            </a:r>
            <a:r>
              <a:rPr lang="en-US" altLang="en-US" b="1" dirty="0" err="1">
                <a:solidFill>
                  <a:srgbClr val="0070C0"/>
                </a:solidFill>
              </a:rPr>
              <a:t>CoVid</a:t>
            </a:r>
            <a:r>
              <a:rPr lang="en-US" altLang="en-US" b="1" dirty="0">
                <a:solidFill>
                  <a:srgbClr val="0070C0"/>
                </a:solidFill>
              </a:rPr>
              <a:t> </a:t>
            </a:r>
            <a:r>
              <a:rPr lang="en-US" altLang="en-US" b="1" dirty="0" smtClean="0">
                <a:solidFill>
                  <a:srgbClr val="0070C0"/>
                </a:solidFill>
              </a:rPr>
              <a:t>Efforts:</a:t>
            </a:r>
            <a:endParaRPr lang="en-US" altLang="en-US" dirty="0">
              <a:solidFill>
                <a:srgbClr val="0070C0"/>
              </a:solidFill>
            </a:endParaRPr>
          </a:p>
          <a:p>
            <a:pPr marL="0" indent="0" algn="l">
              <a:buNone/>
            </a:pPr>
            <a:r>
              <a:rPr lang="en-US" b="1" dirty="0" smtClean="0"/>
              <a:t> De Novo DNA Inc.</a:t>
            </a:r>
          </a:p>
          <a:p>
            <a:pPr lvl="1" algn="l"/>
            <a:r>
              <a:rPr lang="en-US" smtClean="0"/>
              <a:t>DARPA </a:t>
            </a:r>
            <a:r>
              <a:rPr lang="en-US" dirty="0" smtClean="0"/>
              <a:t>small business performer De Novo DNA Inc.’s high-throughput multiplexed SARS-CoV-2 diagnostic assay has been successfully implemented in AFRL experiments, moving towards validation with clinical samples. This assay and its accompanying analytics are reported to be easier to use and more efficient than existing systems, easing widespread deployment. The assay is capable of testing up to 19,200 patient samples simultaneously in under 24 hours.</a:t>
            </a:r>
          </a:p>
          <a:p>
            <a:pPr lvl="2" algn="ctr"/>
            <a:endParaRPr lang="en-US" dirty="0" smtClean="0"/>
          </a:p>
          <a:p>
            <a:pPr lvl="2" algn="ctr"/>
            <a:endParaRPr lang="en-US" dirty="0" smtClean="0"/>
          </a:p>
          <a:p>
            <a:pPr lvl="2" algn="ctr"/>
            <a:endParaRPr lang="en-US" dirty="0"/>
          </a:p>
        </p:txBody>
      </p:sp>
      <p:sp>
        <p:nvSpPr>
          <p:cNvPr id="5" name="Title 4"/>
          <p:cNvSpPr>
            <a:spLocks noGrp="1"/>
          </p:cNvSpPr>
          <p:nvPr>
            <p:ph type="ctrTitle"/>
          </p:nvPr>
        </p:nvSpPr>
        <p:spPr>
          <a:xfrm>
            <a:off x="2451665" y="320040"/>
            <a:ext cx="7882128" cy="502920"/>
          </a:xfrm>
        </p:spPr>
        <p:txBody>
          <a:bodyPr>
            <a:normAutofit/>
          </a:bodyPr>
          <a:lstStyle/>
          <a:p>
            <a:r>
              <a:rPr lang="en-US" sz="2400" dirty="0" smtClean="0"/>
              <a:t>CoVid-19 Response</a:t>
            </a:r>
            <a:endParaRPr lang="en-US" sz="2400" dirty="0"/>
          </a:p>
        </p:txBody>
      </p:sp>
      <p:sp>
        <p:nvSpPr>
          <p:cNvPr id="6" name="Text Box 2"/>
          <p:cNvSpPr txBox="1">
            <a:spLocks noChangeArrowheads="1"/>
          </p:cNvSpPr>
          <p:nvPr/>
        </p:nvSpPr>
        <p:spPr bwMode="auto">
          <a:xfrm>
            <a:off x="1422400" y="3615931"/>
            <a:ext cx="10744200" cy="2954353"/>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2000" b="1" i="0" u="none" strike="noStrike" cap="none" normalizeH="0" baseline="0" dirty="0" smtClean="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Upcoming SBIR/STTR </a:t>
            </a:r>
            <a:r>
              <a:rPr kumimoji="0" lang="en-US" altLang="en-US" sz="2000" b="1" i="0" u="none" strike="noStrike" cap="none" normalizeH="0" baseline="0" dirty="0" err="1" smtClean="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CoVid</a:t>
            </a:r>
            <a:r>
              <a:rPr kumimoji="0" lang="en-US" altLang="en-US" sz="2000" b="1" i="0" u="none" strike="noStrike" cap="none" normalizeH="0" baseline="0" dirty="0" smtClean="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 Awards:</a:t>
            </a:r>
            <a:endParaRPr kumimoji="0" lang="en-US" altLang="en-US" sz="2000" b="0" i="0" u="none" strike="noStrike" cap="none" normalizeH="0" baseline="0" dirty="0" smtClean="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DARPA will be making five awards to SBCs to continue the fight against CoVid-19. Below are the five projects selected for funding in collaboration with the OSD SBIR/STTR Office.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endParaRPr>
          </a:p>
          <a:p>
            <a:pPr marL="168275" marR="0" lvl="0" indent="-1682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Influit</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Energy - Low Cost Ventilator, 12 month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PoP</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$1.7M</a:t>
            </a:r>
          </a:p>
          <a:p>
            <a:pPr marL="168275" marR="0" lvl="0" indent="-1682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Inkbit</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 High Volume Additive Manufacturing of PPE, 12 month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PoP</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$1.7M</a:t>
            </a:r>
          </a:p>
          <a:p>
            <a:pPr marL="168275" marR="0" lvl="0" indent="-1682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Autonomous Therapeutics - Pan-coronavirus countermeasures, 12 month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PoP</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$1.7M</a:t>
            </a:r>
          </a:p>
          <a:p>
            <a:pPr marL="168275" marR="0" lvl="0" indent="-1682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Nanohmics</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Immunochromatographic</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Quantum Dot (IC-</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Qdot</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based testing, 12 month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PoP</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$1.7M</a:t>
            </a:r>
          </a:p>
          <a:p>
            <a:pPr marL="168275" marR="0" lvl="0" indent="-1682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ProbiusDX</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 Robust Point-of-Care test kits, 12 month </a:t>
            </a:r>
            <a:r>
              <a:rPr kumimoji="0" lang="en-US" altLang="en-US" b="0" i="0" u="none" strike="noStrike" cap="none" normalizeH="0" baseline="0" dirty="0" err="1"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PoP</a:t>
            </a:r>
            <a:r>
              <a:rPr kumimoji="0" lang="en-US" altLang="en-US" b="0" i="0" u="none" strike="noStrike" cap="none" normalizeH="0" baseline="0" dirty="0" smtClean="0">
                <a:ln>
                  <a:noFill/>
                </a:ln>
                <a:solidFill>
                  <a:srgbClr val="4D4D4D"/>
                </a:solidFill>
                <a:effectLst/>
                <a:latin typeface="Tahoma" panose="020B0604030504040204" pitchFamily="34" charset="0"/>
                <a:ea typeface="Tahoma" panose="020B0604030504040204" pitchFamily="34" charset="0"/>
                <a:cs typeface="Tahoma" panose="020B0604030504040204" pitchFamily="34" charset="0"/>
              </a:rPr>
              <a:t>, $1.7M</a:t>
            </a:r>
            <a:endPar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spTree>
    <p:extLst>
      <p:ext uri="{BB962C8B-B14F-4D97-AF65-F5344CB8AC3E}">
        <p14:creationId xmlns:p14="http://schemas.microsoft.com/office/powerpoint/2010/main" val="3113236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dirty="0"/>
          </a:p>
        </p:txBody>
      </p:sp>
      <p:sp>
        <p:nvSpPr>
          <p:cNvPr id="5" name="Title 4"/>
          <p:cNvSpPr>
            <a:spLocks noGrp="1"/>
          </p:cNvSpPr>
          <p:nvPr>
            <p:ph type="ctrTitle"/>
          </p:nvPr>
        </p:nvSpPr>
        <p:spPr>
          <a:xfrm>
            <a:off x="2451666" y="152400"/>
            <a:ext cx="10790203" cy="694334"/>
          </a:xfrm>
        </p:spPr>
        <p:txBody>
          <a:bodyPr/>
          <a:lstStyle/>
          <a:p>
            <a:r>
              <a:rPr lang="en-US" dirty="0" smtClean="0"/>
              <a:t>New Initiatives: 2017 - Present</a:t>
            </a:r>
            <a:endParaRPr lang="en-US" dirty="0"/>
          </a:p>
        </p:txBody>
      </p:sp>
      <p:graphicFrame>
        <p:nvGraphicFramePr>
          <p:cNvPr id="6" name="Diagram 5"/>
          <p:cNvGraphicFramePr/>
          <p:nvPr>
            <p:extLst>
              <p:ext uri="{D42A27DB-BD31-4B8C-83A1-F6EECF244321}">
                <p14:modId xmlns:p14="http://schemas.microsoft.com/office/powerpoint/2010/main" val="2003122255"/>
              </p:ext>
            </p:extLst>
          </p:nvPr>
        </p:nvGraphicFramePr>
        <p:xfrm>
          <a:off x="584201" y="1219200"/>
          <a:ext cx="12657668" cy="5737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p:cNvSpPr>
            <a:spLocks noGrp="1"/>
          </p:cNvSpPr>
          <p:nvPr>
            <p:ph type="ftr" sz="quarter" idx="4294967295"/>
          </p:nvPr>
        </p:nvSpPr>
        <p:spPr>
          <a:xfrm>
            <a:off x="3479802" y="7392232"/>
            <a:ext cx="7124700" cy="287258"/>
          </a:xfrm>
          <a:prstGeom prst="rect">
            <a:avLst/>
          </a:prstGeom>
        </p:spPr>
        <p:txBody>
          <a:bodyPr/>
          <a:lstStyle>
            <a:lvl1pPr eaLnBrk="0" hangingPunct="0">
              <a:defRPr sz="2640" baseline="-25000">
                <a:solidFill>
                  <a:schemeClr val="tx1"/>
                </a:solidFill>
                <a:latin typeface="Arial" charset="0"/>
                <a:ea typeface="ＭＳ Ｐゴシック" charset="-128"/>
              </a:defRPr>
            </a:lvl1pPr>
            <a:lvl2pPr marL="817205" indent="-314309" eaLnBrk="0" hangingPunct="0">
              <a:defRPr sz="2640" baseline="-25000">
                <a:solidFill>
                  <a:schemeClr val="tx1"/>
                </a:solidFill>
                <a:latin typeface="Arial" charset="0"/>
                <a:ea typeface="ＭＳ Ｐゴシック" charset="-128"/>
              </a:defRPr>
            </a:lvl2pPr>
            <a:lvl3pPr marL="1257238" indent="-251448" eaLnBrk="0" hangingPunct="0">
              <a:defRPr sz="2640" baseline="-25000">
                <a:solidFill>
                  <a:schemeClr val="tx1"/>
                </a:solidFill>
                <a:latin typeface="Arial" charset="0"/>
                <a:ea typeface="ＭＳ Ｐゴシック" charset="-128"/>
              </a:defRPr>
            </a:lvl3pPr>
            <a:lvl4pPr marL="1760132" indent="-251448" eaLnBrk="0" hangingPunct="0">
              <a:defRPr sz="2640" baseline="-25000">
                <a:solidFill>
                  <a:schemeClr val="tx1"/>
                </a:solidFill>
                <a:latin typeface="Arial" charset="0"/>
                <a:ea typeface="ＭＳ Ｐゴシック" charset="-128"/>
              </a:defRPr>
            </a:lvl4pPr>
            <a:lvl5pPr marL="2263026" indent="-251448" eaLnBrk="0" hangingPunct="0">
              <a:defRPr sz="2640" baseline="-25000">
                <a:solidFill>
                  <a:schemeClr val="tx1"/>
                </a:solidFill>
                <a:latin typeface="Arial" charset="0"/>
                <a:ea typeface="ＭＳ Ｐゴシック" charset="-128"/>
              </a:defRPr>
            </a:lvl5pPr>
            <a:lvl6pPr marL="2765922" indent="-251448" eaLnBrk="0" fontAlgn="base" hangingPunct="0">
              <a:spcBef>
                <a:spcPct val="0"/>
              </a:spcBef>
              <a:spcAft>
                <a:spcPct val="0"/>
              </a:spcAft>
              <a:defRPr sz="2640" baseline="-25000">
                <a:solidFill>
                  <a:schemeClr val="tx1"/>
                </a:solidFill>
                <a:latin typeface="Arial" charset="0"/>
                <a:ea typeface="ＭＳ Ｐゴシック" charset="-128"/>
              </a:defRPr>
            </a:lvl6pPr>
            <a:lvl7pPr marL="3268817" indent="-251448" eaLnBrk="0" fontAlgn="base" hangingPunct="0">
              <a:spcBef>
                <a:spcPct val="0"/>
              </a:spcBef>
              <a:spcAft>
                <a:spcPct val="0"/>
              </a:spcAft>
              <a:defRPr sz="2640" baseline="-25000">
                <a:solidFill>
                  <a:schemeClr val="tx1"/>
                </a:solidFill>
                <a:latin typeface="Arial" charset="0"/>
                <a:ea typeface="ＭＳ Ｐゴシック" charset="-128"/>
              </a:defRPr>
            </a:lvl7pPr>
            <a:lvl8pPr marL="3771712" indent="-251448" eaLnBrk="0" fontAlgn="base" hangingPunct="0">
              <a:spcBef>
                <a:spcPct val="0"/>
              </a:spcBef>
              <a:spcAft>
                <a:spcPct val="0"/>
              </a:spcAft>
              <a:defRPr sz="2640" baseline="-25000">
                <a:solidFill>
                  <a:schemeClr val="tx1"/>
                </a:solidFill>
                <a:latin typeface="Arial" charset="0"/>
                <a:ea typeface="ＭＳ Ｐゴシック" charset="-128"/>
              </a:defRPr>
            </a:lvl8pPr>
            <a:lvl9pPr marL="4274606" indent="-251448" eaLnBrk="0" fontAlgn="base" hangingPunct="0">
              <a:spcBef>
                <a:spcPct val="0"/>
              </a:spcBef>
              <a:spcAft>
                <a:spcPct val="0"/>
              </a:spcAft>
              <a:defRPr sz="2640" baseline="-25000">
                <a:solidFill>
                  <a:schemeClr val="tx1"/>
                </a:solidFill>
                <a:latin typeface="Arial" charset="0"/>
                <a:ea typeface="ＭＳ Ｐゴシック" charset="-128"/>
              </a:defRPr>
            </a:lvl9p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Distribution Statement “A”</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Tahoma" pitchFamily="34" charset="0"/>
                <a:ea typeface="ＭＳ Ｐゴシック" charset="-128"/>
                <a:cs typeface="Tahoma" pitchFamily="34" charset="0"/>
              </a:rPr>
              <a:t>(Approved for Public Release, Distribution Unlimited</a:t>
            </a:r>
            <a:r>
              <a:rPr kumimoji="0" lang="en-US" sz="1400" b="0" i="0" u="none" strike="noStrike" kern="1200" cap="none" spc="0" normalizeH="0" baseline="-25000" noProof="0" dirty="0">
                <a:ln>
                  <a:noFill/>
                </a:ln>
                <a:solidFill>
                  <a:prstClr val="black"/>
                </a:solidFill>
                <a:effectLst/>
                <a:uLnTx/>
                <a:uFillTx/>
                <a:latin typeface="Arial" charset="0"/>
                <a:ea typeface="ＭＳ Ｐゴシック" charset="-128"/>
                <a:cs typeface="Arial"/>
              </a:rPr>
              <a:t>)</a:t>
            </a:r>
          </a:p>
        </p:txBody>
      </p:sp>
    </p:spTree>
    <p:extLst>
      <p:ext uri="{BB962C8B-B14F-4D97-AF65-F5344CB8AC3E}">
        <p14:creationId xmlns:p14="http://schemas.microsoft.com/office/powerpoint/2010/main" val="1882764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4A9B"/>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aseline="0" dirty="0" smtClean="0">
            <a:latin typeface="Tahoma"/>
            <a:cs typeface="Tahoma"/>
          </a:defRPr>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6081</TotalTime>
  <Words>1332</Words>
  <Application>Microsoft Office PowerPoint</Application>
  <PresentationFormat>Custom</PresentationFormat>
  <Paragraphs>225</Paragraphs>
  <Slides>12</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ＭＳ Ｐゴシック</vt:lpstr>
      <vt:lpstr>Arial</vt:lpstr>
      <vt:lpstr>Arial Black</vt:lpstr>
      <vt:lpstr>Arial Narrow</vt:lpstr>
      <vt:lpstr>Calibri</vt:lpstr>
      <vt:lpstr>Franklin Gothic Medium Cond</vt:lpstr>
      <vt:lpstr>Lucida Grande</vt:lpstr>
      <vt:lpstr>Tahoma</vt:lpstr>
      <vt:lpstr>Times New Roman</vt:lpstr>
      <vt:lpstr>Tw Cen MT Condensed</vt:lpstr>
      <vt:lpstr>Office Theme</vt:lpstr>
      <vt:lpstr>blank</vt:lpstr>
      <vt:lpstr>3_Office Theme</vt:lpstr>
      <vt:lpstr>1_Office Theme</vt:lpstr>
      <vt:lpstr>PowerPoint Presentation</vt:lpstr>
      <vt:lpstr>DARPA Characteristics</vt:lpstr>
      <vt:lpstr>DARPA Success Stories</vt:lpstr>
      <vt:lpstr>DARPA Technical Offices</vt:lpstr>
      <vt:lpstr>PowerPoint Presentation</vt:lpstr>
      <vt:lpstr>PowerPoint Presentation</vt:lpstr>
      <vt:lpstr>Transition and Commercialization Support Program (TCSP)</vt:lpstr>
      <vt:lpstr>CoVid-19 Response</vt:lpstr>
      <vt:lpstr>New Initiatives: 2017 - Present</vt:lpstr>
      <vt:lpstr>Future Planned Initiatives</vt:lpstr>
      <vt:lpstr>Doing Business With DARPA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Advanced Research Projects Agency</dc:title>
  <dc:creator>Regli, William</dc:creator>
  <cp:lastModifiedBy>Thabet, Jennifer</cp:lastModifiedBy>
  <cp:revision>154</cp:revision>
  <cp:lastPrinted>2019-09-27T18:30:23Z</cp:lastPrinted>
  <dcterms:created xsi:type="dcterms:W3CDTF">2016-04-18T09:35:59Z</dcterms:created>
  <dcterms:modified xsi:type="dcterms:W3CDTF">2020-09-25T13:21:33Z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2016-04-18T00:00:00Z</vt:filetime>
  </property>
  <property fmtid="{D5CDD505-2E9C-101B-9397-08002B2CF9AE}" pid="3" name="Creator">
    <vt:lpwstr>Adobe Acrobat Pro DC 15.6.30121</vt:lpwstr>
  </property>
  <property fmtid="{D5CDD505-2E9C-101B-9397-08002B2CF9AE}" pid="4" name="LastSaved">
    <vt:filetime>2016-04-18T00:00:00Z</vt:filetime>
  </property>
</Properties>
</file>