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4"/>
  </p:notesMasterIdLst>
  <p:sldIdLst>
    <p:sldId id="322" r:id="rId5"/>
    <p:sldId id="259" r:id="rId6"/>
    <p:sldId id="315" r:id="rId7"/>
    <p:sldId id="263" r:id="rId8"/>
    <p:sldId id="317" r:id="rId9"/>
    <p:sldId id="280" r:id="rId10"/>
    <p:sldId id="294" r:id="rId11"/>
    <p:sldId id="318" r:id="rId12"/>
    <p:sldId id="3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3233" autoAdjust="0"/>
  </p:normalViewPr>
  <p:slideViewPr>
    <p:cSldViewPr snapToGrid="0">
      <p:cViewPr varScale="1">
        <p:scale>
          <a:sx n="60" d="100"/>
          <a:sy n="60" d="100"/>
        </p:scale>
        <p:origin x="9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B4E1D-5F5E-4BD8-B771-A711EB6D481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0AB0-7794-4685-9770-2239597D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6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698500"/>
            <a:ext cx="2997200" cy="168751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CB0C2-FD6C-4B62-AF87-BC1207CE70BE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7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698500"/>
            <a:ext cx="2997200" cy="168751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CB0C2-FD6C-4B62-AF87-BC1207CE70BE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3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698500"/>
            <a:ext cx="2997200" cy="1687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CB0C2-FD6C-4B62-AF87-BC1207CE70B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6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698500"/>
            <a:ext cx="2997200" cy="168751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CB0C2-FD6C-4B62-AF87-BC1207CE70BE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93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90AB0-7794-4685-9770-2239597D43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0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698500"/>
            <a:ext cx="2997200" cy="168751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CB0C2-FD6C-4B62-AF87-BC1207CE70BE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520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61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29" name="그림 개체 틀 3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30" name="그림 개체 틀 3"/>
          <p:cNvSpPr>
            <a:spLocks noGrp="1"/>
          </p:cNvSpPr>
          <p:nvPr>
            <p:ph type="pic" sz="quarter" idx="19" hasCustomPrompt="1"/>
          </p:nvPr>
        </p:nvSpPr>
        <p:spPr>
          <a:xfrm>
            <a:off x="0" y="5182788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25" name="그림 개체 틀 3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455192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27" name="그림 개체 틀 3"/>
          <p:cNvSpPr>
            <a:spLocks noGrp="1"/>
          </p:cNvSpPr>
          <p:nvPr>
            <p:ph type="pic" sz="quarter" idx="25" hasCustomPrompt="1"/>
          </p:nvPr>
        </p:nvSpPr>
        <p:spPr>
          <a:xfrm>
            <a:off x="1733613" y="0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20" name="그림 개체 틀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727596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21" name="그림 개체 틀 3"/>
          <p:cNvSpPr>
            <a:spLocks noGrp="1"/>
          </p:cNvSpPr>
          <p:nvPr>
            <p:ph type="pic" sz="quarter" idx="26" hasCustomPrompt="1"/>
          </p:nvPr>
        </p:nvSpPr>
        <p:spPr>
          <a:xfrm>
            <a:off x="1733613" y="1727596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23" name="그림 개체 틀 3"/>
          <p:cNvSpPr>
            <a:spLocks noGrp="1"/>
          </p:cNvSpPr>
          <p:nvPr>
            <p:ph type="pic" sz="quarter" idx="27" hasCustomPrompt="1"/>
          </p:nvPr>
        </p:nvSpPr>
        <p:spPr>
          <a:xfrm>
            <a:off x="1733613" y="3455192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24" name="그림 개체 틀 3"/>
          <p:cNvSpPr>
            <a:spLocks noGrp="1"/>
          </p:cNvSpPr>
          <p:nvPr>
            <p:ph type="pic" sz="quarter" idx="28" hasCustomPrompt="1"/>
          </p:nvPr>
        </p:nvSpPr>
        <p:spPr>
          <a:xfrm>
            <a:off x="3467228" y="0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28" name="그림 개체 틀 3"/>
          <p:cNvSpPr>
            <a:spLocks noGrp="1"/>
          </p:cNvSpPr>
          <p:nvPr>
            <p:ph type="pic" sz="quarter" idx="29" hasCustomPrompt="1"/>
          </p:nvPr>
        </p:nvSpPr>
        <p:spPr>
          <a:xfrm>
            <a:off x="3467228" y="1727596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31" name="그림 개체 틀 3"/>
          <p:cNvSpPr>
            <a:spLocks noGrp="1"/>
          </p:cNvSpPr>
          <p:nvPr>
            <p:ph type="pic" sz="quarter" idx="30" hasCustomPrompt="1"/>
          </p:nvPr>
        </p:nvSpPr>
        <p:spPr>
          <a:xfrm>
            <a:off x="5200841" y="0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12" name="그림 개체 틀 3"/>
          <p:cNvSpPr>
            <a:spLocks noGrp="1"/>
          </p:cNvSpPr>
          <p:nvPr>
            <p:ph type="pic" sz="quarter" idx="31" hasCustomPrompt="1"/>
          </p:nvPr>
        </p:nvSpPr>
        <p:spPr>
          <a:xfrm>
            <a:off x="3467228" y="5184648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13" name="그림 개체 틀 3"/>
          <p:cNvSpPr>
            <a:spLocks noGrp="1"/>
          </p:cNvSpPr>
          <p:nvPr>
            <p:ph type="pic" sz="quarter" idx="32" hasCustomPrompt="1"/>
          </p:nvPr>
        </p:nvSpPr>
        <p:spPr>
          <a:xfrm>
            <a:off x="5200841" y="1729456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14" name="그림 개체 틀 3"/>
          <p:cNvSpPr>
            <a:spLocks noGrp="1"/>
          </p:cNvSpPr>
          <p:nvPr>
            <p:ph type="pic" sz="quarter" idx="33" hasCustomPrompt="1"/>
          </p:nvPr>
        </p:nvSpPr>
        <p:spPr>
          <a:xfrm>
            <a:off x="5200841" y="3457052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15" name="그림 개체 틀 3"/>
          <p:cNvSpPr>
            <a:spLocks noGrp="1"/>
          </p:cNvSpPr>
          <p:nvPr>
            <p:ph type="pic" sz="quarter" idx="34" hasCustomPrompt="1"/>
          </p:nvPr>
        </p:nvSpPr>
        <p:spPr>
          <a:xfrm>
            <a:off x="3467228" y="3455192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16" name="그림 개체 틀 3"/>
          <p:cNvSpPr>
            <a:spLocks noGrp="1"/>
          </p:cNvSpPr>
          <p:nvPr>
            <p:ph type="pic" sz="quarter" idx="35" hasCustomPrompt="1"/>
          </p:nvPr>
        </p:nvSpPr>
        <p:spPr>
          <a:xfrm>
            <a:off x="1733613" y="5182788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17" name="그림 개체 틀 3"/>
          <p:cNvSpPr>
            <a:spLocks noGrp="1"/>
          </p:cNvSpPr>
          <p:nvPr>
            <p:ph type="pic" sz="quarter" idx="36" hasCustomPrompt="1"/>
          </p:nvPr>
        </p:nvSpPr>
        <p:spPr>
          <a:xfrm>
            <a:off x="5200841" y="5182788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Lato Light"/>
                <a:ea typeface="+mn-ea"/>
                <a:cs typeface="Lato Light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760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3499718" y="1393204"/>
            <a:ext cx="631100" cy="630936"/>
          </a:xfrm>
        </p:spPr>
        <p:txBody>
          <a:bodyPr>
            <a:normAutofit/>
          </a:bodyPr>
          <a:lstStyle>
            <a:lvl1pPr marL="0" indent="0">
              <a:buNone/>
              <a:defRPr sz="450">
                <a:latin typeface="Calibri Light"/>
                <a:cs typeface="Calibri Light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sz="quarter" idx="12"/>
          </p:nvPr>
        </p:nvSpPr>
        <p:spPr>
          <a:xfrm>
            <a:off x="5294139" y="1390901"/>
            <a:ext cx="631100" cy="630936"/>
          </a:xfrm>
        </p:spPr>
        <p:txBody>
          <a:bodyPr>
            <a:normAutofit/>
          </a:bodyPr>
          <a:lstStyle>
            <a:lvl1pPr marL="0" indent="0">
              <a:buNone/>
              <a:defRPr sz="450">
                <a:latin typeface="Calibri Light"/>
                <a:cs typeface="Calibri Light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2"/>
          <p:cNvSpPr>
            <a:spLocks noGrp="1" noChangeAspect="1"/>
          </p:cNvSpPr>
          <p:nvPr>
            <p:ph type="pic" sz="quarter" idx="13"/>
          </p:nvPr>
        </p:nvSpPr>
        <p:spPr>
          <a:xfrm>
            <a:off x="6890927" y="1393204"/>
            <a:ext cx="631100" cy="630936"/>
          </a:xfrm>
        </p:spPr>
        <p:txBody>
          <a:bodyPr>
            <a:normAutofit/>
          </a:bodyPr>
          <a:lstStyle>
            <a:lvl1pPr marL="0" indent="0">
              <a:buNone/>
              <a:defRPr sz="450">
                <a:latin typeface="Calibri Light"/>
                <a:cs typeface="Calibri Light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8446510" y="1390901"/>
            <a:ext cx="631100" cy="630936"/>
          </a:xfrm>
        </p:spPr>
        <p:txBody>
          <a:bodyPr>
            <a:normAutofit/>
          </a:bodyPr>
          <a:lstStyle>
            <a:lvl1pPr marL="0" indent="0">
              <a:buNone/>
              <a:defRPr sz="450">
                <a:latin typeface="Calibri Light"/>
                <a:cs typeface="Calibri Light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9899559" y="1393204"/>
            <a:ext cx="631100" cy="630936"/>
          </a:xfrm>
        </p:spPr>
        <p:txBody>
          <a:bodyPr>
            <a:normAutofit/>
          </a:bodyPr>
          <a:lstStyle>
            <a:lvl1pPr marL="0" indent="0">
              <a:buNone/>
              <a:defRPr sz="450">
                <a:latin typeface="Calibri Light"/>
                <a:cs typeface="Calibri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83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_Picture_place-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2" y="-1"/>
            <a:ext cx="12203143" cy="685800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Calibri Light"/>
                <a:cs typeface="Calibri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83420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544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4539" y="1524000"/>
            <a:ext cx="3356021" cy="4035778"/>
          </a:xfrm>
        </p:spPr>
        <p:txBody>
          <a:bodyPr rtlCol="0">
            <a:normAutofit/>
          </a:bodyPr>
          <a:lstStyle>
            <a:lvl1pPr marL="0" indent="0">
              <a:buNone/>
              <a:defRPr sz="750">
                <a:latin typeface="Calibri Light"/>
                <a:cs typeface="Calibri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467876" y="1524000"/>
            <a:ext cx="3356021" cy="4035778"/>
          </a:xfrm>
        </p:spPr>
        <p:txBody>
          <a:bodyPr rtlCol="0">
            <a:normAutofit/>
          </a:bodyPr>
          <a:lstStyle>
            <a:lvl1pPr marL="0" indent="0">
              <a:buNone/>
              <a:defRPr sz="750">
                <a:latin typeface="Calibri Light"/>
                <a:cs typeface="Calibri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8059716" y="1524000"/>
            <a:ext cx="3356021" cy="4035778"/>
          </a:xfrm>
        </p:spPr>
        <p:txBody>
          <a:bodyPr rtlCol="0">
            <a:normAutofit/>
          </a:bodyPr>
          <a:lstStyle>
            <a:lvl1pPr marL="0" indent="0">
              <a:buNone/>
              <a:defRPr sz="750">
                <a:latin typeface="Calibri Light"/>
                <a:cs typeface="Calibri Ligh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79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70932" y="1498600"/>
            <a:ext cx="2586933" cy="4292600"/>
          </a:xfrm>
        </p:spPr>
        <p:txBody>
          <a:bodyPr rtlCol="0">
            <a:normAutofit/>
          </a:bodyPr>
          <a:lstStyle>
            <a:lvl1pPr marL="0" indent="0">
              <a:buNone/>
              <a:defRPr sz="750"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460512" y="1498600"/>
            <a:ext cx="2586933" cy="4292600"/>
          </a:xfrm>
        </p:spPr>
        <p:txBody>
          <a:bodyPr rtlCol="0">
            <a:normAutofit/>
          </a:bodyPr>
          <a:lstStyle>
            <a:lvl1pPr marL="0" indent="0">
              <a:buNone/>
              <a:defRPr sz="750"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52496" y="1498600"/>
            <a:ext cx="2586933" cy="4292600"/>
          </a:xfrm>
        </p:spPr>
        <p:txBody>
          <a:bodyPr rtlCol="0">
            <a:normAutofit/>
          </a:bodyPr>
          <a:lstStyle>
            <a:lvl1pPr marL="0" indent="0">
              <a:buNone/>
              <a:defRPr sz="750"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842076" y="1498600"/>
            <a:ext cx="2586933" cy="4292600"/>
          </a:xfrm>
        </p:spPr>
        <p:txBody>
          <a:bodyPr rtlCol="0">
            <a:normAutofit/>
          </a:bodyPr>
          <a:lstStyle>
            <a:lvl1pPr marL="0" indent="0">
              <a:buNone/>
              <a:defRPr sz="750"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4460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folio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969419" y="1607461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709515" y="1607461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69419" y="3335803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709515" y="3335803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7947302" y="1607461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700630" y="1607461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7947302" y="3335803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9700630" y="3335803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453949" y="1607461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07277" y="1607461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4453949" y="3335803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6207277" y="3335803"/>
            <a:ext cx="1582823" cy="1581377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90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7467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355" y="152400"/>
            <a:ext cx="10515600" cy="995916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CDA6DDA-28AA-4864-90C1-6887D4B696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23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406401" y="6474023"/>
            <a:ext cx="11373916" cy="307778"/>
            <a:chOff x="304800" y="6474022"/>
            <a:chExt cx="8530437" cy="307778"/>
          </a:xfrm>
        </p:grpSpPr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5609217" y="6474022"/>
              <a:ext cx="322602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700" b="1" dirty="0">
                  <a:solidFill>
                    <a:srgbClr val="FF0000"/>
                  </a:solidFill>
                  <a:latin typeface="+mn-lt"/>
                  <a:cs typeface="Arial" pitchFamily="34" charset="0"/>
                </a:rPr>
                <a:t>Destruction Notice –</a:t>
              </a:r>
              <a:r>
                <a:rPr lang="en-US" sz="700" dirty="0">
                  <a:solidFill>
                    <a:srgbClr val="FF0000"/>
                  </a:solidFill>
                  <a:latin typeface="+mn-lt"/>
                  <a:cs typeface="Arial" pitchFamily="34" charset="0"/>
                </a:rPr>
                <a:t> For unclassified, limited documents, destroy by any method that will prevent disclosure of contents or reconstruction of the document.  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04800" y="6474023"/>
              <a:ext cx="53973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 dirty="0">
                  <a:solidFill>
                    <a:srgbClr val="FF0000"/>
                  </a:solidFill>
                  <a:latin typeface="+mn-lt"/>
                </a:rPr>
                <a:t>Distribution Statement D:</a:t>
              </a:r>
              <a:r>
                <a:rPr lang="en-US" sz="700" dirty="0">
                  <a:solidFill>
                    <a:srgbClr val="FF0000"/>
                  </a:solidFill>
                  <a:latin typeface="+mn-lt"/>
                </a:rPr>
                <a:t> Distribution authorized to the Department of Defense and U.S. DoD contractors only; critical technology; 22 Dec 2017. Other requests for this document shall be referred to the Office of Naval Research, 875 N. Randolph Street, Arlington, VA 22203-1995.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534121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</p:spTree>
    <p:extLst>
      <p:ext uri="{BB962C8B-B14F-4D97-AF65-F5344CB8AC3E}">
        <p14:creationId xmlns:p14="http://schemas.microsoft.com/office/powerpoint/2010/main" val="10093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214865" cy="6858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15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0"/>
            <a:ext cx="6784407" cy="6858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15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8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33643" y="1682011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699084" y="1682011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82093" y="1682011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9044796" y="1682011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33643" y="2978529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699084" y="2978529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82093" y="2978529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044796" y="2978529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33643" y="4288283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3699084" y="4288283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382093" y="4288283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9044796" y="4288283"/>
            <a:ext cx="2315669" cy="104515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8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551061" y="1520469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080648" y="1520469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10233" y="1520469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139821" y="1520469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669408" y="1520469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9198995" y="1520469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551061" y="305364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3080648" y="305364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4610233" y="305364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6139821" y="305364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7669408" y="305364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9198995" y="305364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1551061" y="462328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3080648" y="462328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4610233" y="462328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6139821" y="462328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7669408" y="462328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9198995" y="4623288"/>
            <a:ext cx="1411776" cy="141140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5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4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288297" y="1428687"/>
            <a:ext cx="2317411" cy="231529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064228" y="1433855"/>
            <a:ext cx="2317411" cy="231529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6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8452192" y="1438950"/>
            <a:ext cx="2317411" cy="231529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1288297" y="3838907"/>
            <a:ext cx="2317411" cy="231529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3676261" y="3838907"/>
            <a:ext cx="2317411" cy="231529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064228" y="3828644"/>
            <a:ext cx="2317411" cy="231529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8452192" y="3828644"/>
            <a:ext cx="2317411" cy="231529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2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3676261" y="1428687"/>
            <a:ext cx="2317411" cy="231529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tx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926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3" y="0"/>
            <a:ext cx="7799959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Drag / Drop / Send to Back</a:t>
            </a:r>
          </a:p>
        </p:txBody>
      </p:sp>
    </p:spTree>
    <p:extLst>
      <p:ext uri="{BB962C8B-B14F-4D97-AF65-F5344CB8AC3E}">
        <p14:creationId xmlns:p14="http://schemas.microsoft.com/office/powerpoint/2010/main" val="405329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그림 개체 틀 3"/>
          <p:cNvSpPr>
            <a:spLocks noGrp="1"/>
          </p:cNvSpPr>
          <p:nvPr>
            <p:ph type="pic" sz="quarter" idx="16" hasCustomPrompt="1"/>
          </p:nvPr>
        </p:nvSpPr>
        <p:spPr>
          <a:xfrm>
            <a:off x="923825" y="2215894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28" name="그림 개체 틀 3"/>
          <p:cNvSpPr>
            <a:spLocks noGrp="1"/>
          </p:cNvSpPr>
          <p:nvPr>
            <p:ph type="pic" sz="quarter" idx="17" hasCustomPrompt="1"/>
          </p:nvPr>
        </p:nvSpPr>
        <p:spPr>
          <a:xfrm>
            <a:off x="923825" y="3991354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29" name="그림 개체 틀 3"/>
          <p:cNvSpPr>
            <a:spLocks noGrp="1"/>
          </p:cNvSpPr>
          <p:nvPr>
            <p:ph type="pic" sz="quarter" idx="18" hasCustomPrompt="1"/>
          </p:nvPr>
        </p:nvSpPr>
        <p:spPr>
          <a:xfrm>
            <a:off x="6036845" y="2215894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  <p:sp>
        <p:nvSpPr>
          <p:cNvPr id="30" name="그림 개체 틀 3"/>
          <p:cNvSpPr>
            <a:spLocks noGrp="1"/>
          </p:cNvSpPr>
          <p:nvPr>
            <p:ph type="pic" sz="quarter" idx="19" hasCustomPrompt="1"/>
          </p:nvPr>
        </p:nvSpPr>
        <p:spPr>
          <a:xfrm>
            <a:off x="6036845" y="3991354"/>
            <a:ext cx="1673352" cy="1673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257185" indent="-257185" algn="ctr">
              <a:buNone/>
              <a:defRPr lang="ko-KR" altLang="en-US" sz="75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685828" rtl="0" eaLnBrk="1" latinLnBrk="1" hangingPunct="1">
              <a:spcBef>
                <a:spcPct val="20000"/>
              </a:spcBef>
            </a:pPr>
            <a:r>
              <a:rPr lang="en-US" altLang="ko-KR" dirty="0"/>
              <a:t>Image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150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 userDrawn="1"/>
        </p:nvSpPr>
        <p:spPr>
          <a:xfrm>
            <a:off x="11385754" y="540774"/>
            <a:ext cx="298245" cy="288947"/>
          </a:xfrm>
          <a:prstGeom prst="ellipse">
            <a:avLst/>
          </a:prstGeom>
          <a:solidFill>
            <a:srgbClr val="566A86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355" y="195055"/>
            <a:ext cx="10515600" cy="99591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339453" y="578979"/>
            <a:ext cx="383449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ctr"/>
            <a:fld id="{260E2A6B-A809-4840-BF14-8648BC0BDF87}" type="slidenum">
              <a:rPr lang="id-ID" sz="900" b="1" smtClean="0">
                <a:solidFill>
                  <a:schemeClr val="bg1"/>
                </a:solidFill>
                <a:latin typeface="Lato Light"/>
                <a:cs typeface="Lato Light"/>
              </a:rPr>
              <a:pPr algn="ctr"/>
              <a:t>‹#›</a:t>
            </a:fld>
            <a:endParaRPr lang="id-ID" sz="900" b="1" dirty="0">
              <a:solidFill>
                <a:schemeClr val="bg1"/>
              </a:solidFill>
              <a:latin typeface="Lato Light"/>
              <a:cs typeface="Lato Light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05318"/>
            <a:ext cx="12192000" cy="0"/>
          </a:xfrm>
          <a:prstGeom prst="line">
            <a:avLst/>
          </a:prstGeom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88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</p:sldLayoutIdLst>
  <p:hf hdr="0" dt="0"/>
  <p:txStyles>
    <p:titleStyle>
      <a:lvl1pPr algn="l" defTabSz="685846" rtl="0" eaLnBrk="1" latinLnBrk="0" hangingPunct="1">
        <a:lnSpc>
          <a:spcPct val="90000"/>
        </a:lnSpc>
        <a:spcBef>
          <a:spcPct val="0"/>
        </a:spcBef>
        <a:buNone/>
        <a:defRPr lang="en-US" sz="2251" kern="1200">
          <a:solidFill>
            <a:schemeClr val="tx1"/>
          </a:solidFill>
          <a:latin typeface="Lato Bold"/>
          <a:ea typeface="+mj-ea"/>
          <a:cs typeface="Lato Bold"/>
        </a:defRPr>
      </a:lvl1pPr>
    </p:titleStyle>
    <p:bodyStyle>
      <a:lvl1pPr marL="0" indent="0" algn="l" defTabSz="68584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1pPr>
      <a:lvl2pPr marL="342923" indent="0" algn="l" defTabSz="6858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lang="en-US" sz="15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2pPr>
      <a:lvl3pPr marL="685846" indent="0" algn="l" defTabSz="6858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lang="en-US" sz="135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3pPr>
      <a:lvl4pPr marL="1028768" indent="0" algn="l" defTabSz="6858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lang="en-US" sz="12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4pPr>
      <a:lvl5pPr marL="1371691" indent="0" algn="l" defTabSz="6858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lang="en-US" sz="1200" kern="1200" dirty="0">
          <a:solidFill>
            <a:schemeClr val="tx1"/>
          </a:solidFill>
          <a:effectLst/>
          <a:latin typeface="Lato Light"/>
          <a:ea typeface="+mn-ea"/>
          <a:cs typeface="Lato Light"/>
        </a:defRPr>
      </a:lvl5pPr>
      <a:lvl6pPr marL="1886076" indent="-171462" algn="l" defTabSz="6858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98" indent="-171462" algn="l" defTabSz="6858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21" indent="-171462" algn="l" defTabSz="6858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44" indent="-171462" algn="l" defTabSz="6858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3" algn="l" defTabSz="6858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6" algn="l" defTabSz="6858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68" algn="l" defTabSz="6858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1" algn="l" defTabSz="6858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14" algn="l" defTabSz="6858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37" algn="l" defTabSz="6858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60" algn="l" defTabSz="6858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83" algn="l" defTabSz="6858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avy-sbir-sttr@navy.mil" TargetMode="External"/><Relationship Id="rId7" Type="http://schemas.openxmlformats.org/officeDocument/2006/relationships/hyperlink" Target="https://www.linkedin.com/company/presentermedia-com" TargetMode="External"/><Relationship Id="rId2" Type="http://schemas.openxmlformats.org/officeDocument/2006/relationships/hyperlink" Target="https://www.navysbir.com/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linkedin.com/company/donsbir" TargetMode="External"/><Relationship Id="rId5" Type="http://schemas.openxmlformats.org/officeDocument/2006/relationships/hyperlink" Target="http://www.twitter.com/donsbir" TargetMode="External"/><Relationship Id="rId4" Type="http://schemas.openxmlformats.org/officeDocument/2006/relationships/hyperlink" Target="https://twitter.com/donsbi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roup 4"/>
          <p:cNvGrpSpPr>
            <a:grpSpLocks noChangeAspect="1"/>
          </p:cNvGrpSpPr>
          <p:nvPr/>
        </p:nvGrpSpPr>
        <p:grpSpPr bwMode="auto">
          <a:xfrm>
            <a:off x="5840628" y="255431"/>
            <a:ext cx="5739098" cy="5063542"/>
            <a:chOff x="1044" y="1"/>
            <a:chExt cx="3670" cy="3238"/>
          </a:xfrm>
          <a:solidFill>
            <a:schemeClr val="bg1">
              <a:lumMod val="85000"/>
              <a:alpha val="61000"/>
            </a:schemeClr>
          </a:solidFill>
        </p:grpSpPr>
        <p:sp>
          <p:nvSpPr>
            <p:cNvPr id="363" name="Freeform 5"/>
            <p:cNvSpPr>
              <a:spLocks noEditPoints="1"/>
            </p:cNvSpPr>
            <p:nvPr/>
          </p:nvSpPr>
          <p:spPr bwMode="auto">
            <a:xfrm>
              <a:off x="4579" y="2187"/>
              <a:ext cx="131" cy="123"/>
            </a:xfrm>
            <a:custGeom>
              <a:avLst/>
              <a:gdLst>
                <a:gd name="T0" fmla="*/ 53 w 107"/>
                <a:gd name="T1" fmla="*/ 13 h 100"/>
                <a:gd name="T2" fmla="*/ 37 w 107"/>
                <a:gd name="T3" fmla="*/ 16 h 100"/>
                <a:gd name="T4" fmla="*/ 24 w 107"/>
                <a:gd name="T5" fmla="*/ 23 h 100"/>
                <a:gd name="T6" fmla="*/ 13 w 107"/>
                <a:gd name="T7" fmla="*/ 43 h 100"/>
                <a:gd name="T8" fmla="*/ 17 w 107"/>
                <a:gd name="T9" fmla="*/ 55 h 100"/>
                <a:gd name="T10" fmla="*/ 27 w 107"/>
                <a:gd name="T11" fmla="*/ 66 h 100"/>
                <a:gd name="T12" fmla="*/ 33 w 107"/>
                <a:gd name="T13" fmla="*/ 75 h 100"/>
                <a:gd name="T14" fmla="*/ 33 w 107"/>
                <a:gd name="T15" fmla="*/ 79 h 100"/>
                <a:gd name="T16" fmla="*/ 36 w 107"/>
                <a:gd name="T17" fmla="*/ 77 h 100"/>
                <a:gd name="T18" fmla="*/ 45 w 107"/>
                <a:gd name="T19" fmla="*/ 73 h 100"/>
                <a:gd name="T20" fmla="*/ 47 w 107"/>
                <a:gd name="T21" fmla="*/ 73 h 100"/>
                <a:gd name="T22" fmla="*/ 53 w 107"/>
                <a:gd name="T23" fmla="*/ 73 h 100"/>
                <a:gd name="T24" fmla="*/ 70 w 107"/>
                <a:gd name="T25" fmla="*/ 71 h 100"/>
                <a:gd name="T26" fmla="*/ 83 w 107"/>
                <a:gd name="T27" fmla="*/ 64 h 100"/>
                <a:gd name="T28" fmla="*/ 93 w 107"/>
                <a:gd name="T29" fmla="*/ 43 h 100"/>
                <a:gd name="T30" fmla="*/ 83 w 107"/>
                <a:gd name="T31" fmla="*/ 23 h 100"/>
                <a:gd name="T32" fmla="*/ 70 w 107"/>
                <a:gd name="T33" fmla="*/ 16 h 100"/>
                <a:gd name="T34" fmla="*/ 53 w 107"/>
                <a:gd name="T35" fmla="*/ 13 h 100"/>
                <a:gd name="T36" fmla="*/ 53 w 107"/>
                <a:gd name="T37" fmla="*/ 0 h 100"/>
                <a:gd name="T38" fmla="*/ 53 w 107"/>
                <a:gd name="T39" fmla="*/ 0 h 100"/>
                <a:gd name="T40" fmla="*/ 107 w 107"/>
                <a:gd name="T41" fmla="*/ 43 h 100"/>
                <a:gd name="T42" fmla="*/ 53 w 107"/>
                <a:gd name="T43" fmla="*/ 87 h 100"/>
                <a:gd name="T44" fmla="*/ 45 w 107"/>
                <a:gd name="T45" fmla="*/ 86 h 100"/>
                <a:gd name="T46" fmla="*/ 7 w 107"/>
                <a:gd name="T47" fmla="*/ 100 h 100"/>
                <a:gd name="T48" fmla="*/ 7 w 107"/>
                <a:gd name="T49" fmla="*/ 97 h 100"/>
                <a:gd name="T50" fmla="*/ 20 w 107"/>
                <a:gd name="T51" fmla="*/ 80 h 100"/>
                <a:gd name="T52" fmla="*/ 20 w 107"/>
                <a:gd name="T53" fmla="*/ 77 h 100"/>
                <a:gd name="T54" fmla="*/ 0 w 107"/>
                <a:gd name="T55" fmla="*/ 43 h 100"/>
                <a:gd name="T56" fmla="*/ 53 w 107"/>
                <a:gd name="T5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" h="100">
                  <a:moveTo>
                    <a:pt x="53" y="13"/>
                  </a:moveTo>
                  <a:cubicBezTo>
                    <a:pt x="48" y="13"/>
                    <a:pt x="42" y="14"/>
                    <a:pt x="37" y="16"/>
                  </a:cubicBezTo>
                  <a:cubicBezTo>
                    <a:pt x="32" y="18"/>
                    <a:pt x="28" y="20"/>
                    <a:pt x="24" y="23"/>
                  </a:cubicBezTo>
                  <a:cubicBezTo>
                    <a:pt x="17" y="29"/>
                    <a:pt x="13" y="36"/>
                    <a:pt x="13" y="43"/>
                  </a:cubicBezTo>
                  <a:cubicBezTo>
                    <a:pt x="13" y="47"/>
                    <a:pt x="14" y="52"/>
                    <a:pt x="17" y="55"/>
                  </a:cubicBezTo>
                  <a:cubicBezTo>
                    <a:pt x="19" y="59"/>
                    <a:pt x="23" y="63"/>
                    <a:pt x="27" y="66"/>
                  </a:cubicBezTo>
                  <a:cubicBezTo>
                    <a:pt x="30" y="68"/>
                    <a:pt x="32" y="71"/>
                    <a:pt x="33" y="75"/>
                  </a:cubicBezTo>
                  <a:cubicBezTo>
                    <a:pt x="33" y="76"/>
                    <a:pt x="33" y="78"/>
                    <a:pt x="33" y="79"/>
                  </a:cubicBezTo>
                  <a:cubicBezTo>
                    <a:pt x="34" y="78"/>
                    <a:pt x="35" y="77"/>
                    <a:pt x="36" y="77"/>
                  </a:cubicBezTo>
                  <a:cubicBezTo>
                    <a:pt x="38" y="74"/>
                    <a:pt x="42" y="73"/>
                    <a:pt x="45" y="73"/>
                  </a:cubicBezTo>
                  <a:cubicBezTo>
                    <a:pt x="46" y="73"/>
                    <a:pt x="46" y="73"/>
                    <a:pt x="47" y="73"/>
                  </a:cubicBezTo>
                  <a:cubicBezTo>
                    <a:pt x="49" y="73"/>
                    <a:pt x="51" y="73"/>
                    <a:pt x="53" y="73"/>
                  </a:cubicBezTo>
                  <a:cubicBezTo>
                    <a:pt x="59" y="73"/>
                    <a:pt x="65" y="72"/>
                    <a:pt x="70" y="71"/>
                  </a:cubicBezTo>
                  <a:cubicBezTo>
                    <a:pt x="75" y="69"/>
                    <a:pt x="79" y="67"/>
                    <a:pt x="83" y="64"/>
                  </a:cubicBezTo>
                  <a:cubicBezTo>
                    <a:pt x="90" y="58"/>
                    <a:pt x="93" y="51"/>
                    <a:pt x="93" y="43"/>
                  </a:cubicBezTo>
                  <a:cubicBezTo>
                    <a:pt x="93" y="36"/>
                    <a:pt x="90" y="29"/>
                    <a:pt x="83" y="23"/>
                  </a:cubicBezTo>
                  <a:cubicBezTo>
                    <a:pt x="79" y="20"/>
                    <a:pt x="75" y="18"/>
                    <a:pt x="70" y="16"/>
                  </a:cubicBezTo>
                  <a:cubicBezTo>
                    <a:pt x="65" y="14"/>
                    <a:pt x="59" y="13"/>
                    <a:pt x="53" y="13"/>
                  </a:cubicBezTo>
                  <a:close/>
                  <a:moveTo>
                    <a:pt x="53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83" y="0"/>
                    <a:pt x="107" y="19"/>
                    <a:pt x="107" y="43"/>
                  </a:cubicBezTo>
                  <a:cubicBezTo>
                    <a:pt x="107" y="67"/>
                    <a:pt x="83" y="87"/>
                    <a:pt x="53" y="87"/>
                  </a:cubicBezTo>
                  <a:cubicBezTo>
                    <a:pt x="51" y="87"/>
                    <a:pt x="48" y="86"/>
                    <a:pt x="45" y="86"/>
                  </a:cubicBezTo>
                  <a:cubicBezTo>
                    <a:pt x="34" y="98"/>
                    <a:pt x="20" y="100"/>
                    <a:pt x="7" y="100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14" y="94"/>
                    <a:pt x="20" y="87"/>
                    <a:pt x="20" y="80"/>
                  </a:cubicBezTo>
                  <a:cubicBezTo>
                    <a:pt x="20" y="79"/>
                    <a:pt x="20" y="78"/>
                    <a:pt x="20" y="77"/>
                  </a:cubicBezTo>
                  <a:cubicBezTo>
                    <a:pt x="8" y="69"/>
                    <a:pt x="0" y="57"/>
                    <a:pt x="0" y="43"/>
                  </a:cubicBezTo>
                  <a:cubicBezTo>
                    <a:pt x="0" y="19"/>
                    <a:pt x="24" y="0"/>
                    <a:pt x="5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64" name="Freeform 6"/>
            <p:cNvSpPr>
              <a:spLocks noEditPoints="1"/>
            </p:cNvSpPr>
            <p:nvPr/>
          </p:nvSpPr>
          <p:spPr bwMode="auto">
            <a:xfrm>
              <a:off x="4488" y="2255"/>
              <a:ext cx="82" cy="82"/>
            </a:xfrm>
            <a:custGeom>
              <a:avLst/>
              <a:gdLst>
                <a:gd name="T0" fmla="*/ 62 w 67"/>
                <a:gd name="T1" fmla="*/ 17 h 67"/>
                <a:gd name="T2" fmla="*/ 67 w 67"/>
                <a:gd name="T3" fmla="*/ 13 h 67"/>
                <a:gd name="T4" fmla="*/ 67 w 67"/>
                <a:gd name="T5" fmla="*/ 4 h 67"/>
                <a:gd name="T6" fmla="*/ 58 w 67"/>
                <a:gd name="T7" fmla="*/ 4 h 67"/>
                <a:gd name="T8" fmla="*/ 58 w 67"/>
                <a:gd name="T9" fmla="*/ 0 h 67"/>
                <a:gd name="T10" fmla="*/ 4 w 67"/>
                <a:gd name="T11" fmla="*/ 0 h 67"/>
                <a:gd name="T12" fmla="*/ 0 w 67"/>
                <a:gd name="T13" fmla="*/ 4 h 67"/>
                <a:gd name="T14" fmla="*/ 0 w 67"/>
                <a:gd name="T15" fmla="*/ 63 h 67"/>
                <a:gd name="T16" fmla="*/ 4 w 67"/>
                <a:gd name="T17" fmla="*/ 67 h 67"/>
                <a:gd name="T18" fmla="*/ 58 w 67"/>
                <a:gd name="T19" fmla="*/ 67 h 67"/>
                <a:gd name="T20" fmla="*/ 58 w 67"/>
                <a:gd name="T21" fmla="*/ 50 h 67"/>
                <a:gd name="T22" fmla="*/ 62 w 67"/>
                <a:gd name="T23" fmla="*/ 50 h 67"/>
                <a:gd name="T24" fmla="*/ 67 w 67"/>
                <a:gd name="T25" fmla="*/ 46 h 67"/>
                <a:gd name="T26" fmla="*/ 67 w 67"/>
                <a:gd name="T27" fmla="*/ 38 h 67"/>
                <a:gd name="T28" fmla="*/ 58 w 67"/>
                <a:gd name="T29" fmla="*/ 38 h 67"/>
                <a:gd name="T30" fmla="*/ 58 w 67"/>
                <a:gd name="T31" fmla="*/ 34 h 67"/>
                <a:gd name="T32" fmla="*/ 62 w 67"/>
                <a:gd name="T33" fmla="*/ 34 h 67"/>
                <a:gd name="T34" fmla="*/ 67 w 67"/>
                <a:gd name="T35" fmla="*/ 29 h 67"/>
                <a:gd name="T36" fmla="*/ 67 w 67"/>
                <a:gd name="T37" fmla="*/ 21 h 67"/>
                <a:gd name="T38" fmla="*/ 58 w 67"/>
                <a:gd name="T39" fmla="*/ 21 h 67"/>
                <a:gd name="T40" fmla="*/ 58 w 67"/>
                <a:gd name="T41" fmla="*/ 17 h 67"/>
                <a:gd name="T42" fmla="*/ 62 w 67"/>
                <a:gd name="T43" fmla="*/ 17 h 67"/>
                <a:gd name="T44" fmla="*/ 37 w 67"/>
                <a:gd name="T45" fmla="*/ 17 h 67"/>
                <a:gd name="T46" fmla="*/ 46 w 67"/>
                <a:gd name="T47" fmla="*/ 25 h 67"/>
                <a:gd name="T48" fmla="*/ 37 w 67"/>
                <a:gd name="T49" fmla="*/ 34 h 67"/>
                <a:gd name="T50" fmla="*/ 29 w 67"/>
                <a:gd name="T51" fmla="*/ 25 h 67"/>
                <a:gd name="T52" fmla="*/ 37 w 67"/>
                <a:gd name="T53" fmla="*/ 17 h 67"/>
                <a:gd name="T54" fmla="*/ 16 w 67"/>
                <a:gd name="T55" fmla="*/ 63 h 67"/>
                <a:gd name="T56" fmla="*/ 12 w 67"/>
                <a:gd name="T57" fmla="*/ 63 h 67"/>
                <a:gd name="T58" fmla="*/ 12 w 67"/>
                <a:gd name="T59" fmla="*/ 4 h 67"/>
                <a:gd name="T60" fmla="*/ 16 w 67"/>
                <a:gd name="T61" fmla="*/ 4 h 67"/>
                <a:gd name="T62" fmla="*/ 16 w 67"/>
                <a:gd name="T63" fmla="*/ 63 h 67"/>
                <a:gd name="T64" fmla="*/ 50 w 67"/>
                <a:gd name="T65" fmla="*/ 50 h 67"/>
                <a:gd name="T66" fmla="*/ 25 w 67"/>
                <a:gd name="T67" fmla="*/ 50 h 67"/>
                <a:gd name="T68" fmla="*/ 25 w 67"/>
                <a:gd name="T69" fmla="*/ 46 h 67"/>
                <a:gd name="T70" fmla="*/ 33 w 67"/>
                <a:gd name="T71" fmla="*/ 38 h 67"/>
                <a:gd name="T72" fmla="*/ 33 w 67"/>
                <a:gd name="T73" fmla="*/ 38 h 67"/>
                <a:gd name="T74" fmla="*/ 41 w 67"/>
                <a:gd name="T75" fmla="*/ 38 h 67"/>
                <a:gd name="T76" fmla="*/ 50 w 67"/>
                <a:gd name="T77" fmla="*/ 46 h 67"/>
                <a:gd name="T78" fmla="*/ 50 w 67"/>
                <a:gd name="T79" fmla="*/ 5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" h="67">
                  <a:moveTo>
                    <a:pt x="62" y="17"/>
                  </a:moveTo>
                  <a:cubicBezTo>
                    <a:pt x="65" y="17"/>
                    <a:pt x="67" y="15"/>
                    <a:pt x="67" y="13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5"/>
                    <a:pt x="2" y="67"/>
                    <a:pt x="4" y="67"/>
                  </a:cubicBezTo>
                  <a:cubicBezTo>
                    <a:pt x="58" y="67"/>
                    <a:pt x="58" y="67"/>
                    <a:pt x="58" y="67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5" y="50"/>
                    <a:pt x="67" y="48"/>
                    <a:pt x="67" y="46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5" y="34"/>
                    <a:pt x="67" y="32"/>
                    <a:pt x="67" y="29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17"/>
                    <a:pt x="58" y="17"/>
                    <a:pt x="58" y="17"/>
                  </a:cubicBezTo>
                  <a:lnTo>
                    <a:pt x="62" y="17"/>
                  </a:lnTo>
                  <a:close/>
                  <a:moveTo>
                    <a:pt x="37" y="17"/>
                  </a:moveTo>
                  <a:cubicBezTo>
                    <a:pt x="42" y="17"/>
                    <a:pt x="46" y="21"/>
                    <a:pt x="46" y="25"/>
                  </a:cubicBezTo>
                  <a:cubicBezTo>
                    <a:pt x="46" y="30"/>
                    <a:pt x="42" y="34"/>
                    <a:pt x="37" y="34"/>
                  </a:cubicBezTo>
                  <a:cubicBezTo>
                    <a:pt x="33" y="34"/>
                    <a:pt x="29" y="30"/>
                    <a:pt x="29" y="25"/>
                  </a:cubicBezTo>
                  <a:cubicBezTo>
                    <a:pt x="29" y="21"/>
                    <a:pt x="33" y="17"/>
                    <a:pt x="37" y="17"/>
                  </a:cubicBezTo>
                  <a:close/>
                  <a:moveTo>
                    <a:pt x="16" y="63"/>
                  </a:moveTo>
                  <a:cubicBezTo>
                    <a:pt x="12" y="63"/>
                    <a:pt x="12" y="63"/>
                    <a:pt x="12" y="6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63"/>
                  </a:lnTo>
                  <a:close/>
                  <a:moveTo>
                    <a:pt x="50" y="50"/>
                  </a:moveTo>
                  <a:cubicBezTo>
                    <a:pt x="25" y="50"/>
                    <a:pt x="25" y="50"/>
                    <a:pt x="25" y="50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42"/>
                    <a:pt x="28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6" y="38"/>
                    <a:pt x="50" y="42"/>
                    <a:pt x="50" y="46"/>
                  </a:cubicBezTo>
                  <a:lnTo>
                    <a:pt x="5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65" name="Freeform 7"/>
            <p:cNvSpPr>
              <a:spLocks noEditPoints="1"/>
            </p:cNvSpPr>
            <p:nvPr/>
          </p:nvSpPr>
          <p:spPr bwMode="auto">
            <a:xfrm>
              <a:off x="4629" y="2028"/>
              <a:ext cx="71" cy="71"/>
            </a:xfrm>
            <a:custGeom>
              <a:avLst/>
              <a:gdLst>
                <a:gd name="T0" fmla="*/ 58 w 58"/>
                <a:gd name="T1" fmla="*/ 29 h 57"/>
                <a:gd name="T2" fmla="*/ 29 w 58"/>
                <a:gd name="T3" fmla="*/ 57 h 57"/>
                <a:gd name="T4" fmla="*/ 0 w 58"/>
                <a:gd name="T5" fmla="*/ 29 h 57"/>
                <a:gd name="T6" fmla="*/ 29 w 58"/>
                <a:gd name="T7" fmla="*/ 0 h 57"/>
                <a:gd name="T8" fmla="*/ 58 w 58"/>
                <a:gd name="T9" fmla="*/ 29 h 57"/>
                <a:gd name="T10" fmla="*/ 6 w 58"/>
                <a:gd name="T11" fmla="*/ 29 h 57"/>
                <a:gd name="T12" fmla="*/ 29 w 58"/>
                <a:gd name="T13" fmla="*/ 52 h 57"/>
                <a:gd name="T14" fmla="*/ 52 w 58"/>
                <a:gd name="T15" fmla="*/ 29 h 57"/>
                <a:gd name="T16" fmla="*/ 29 w 58"/>
                <a:gd name="T17" fmla="*/ 5 h 57"/>
                <a:gd name="T18" fmla="*/ 6 w 58"/>
                <a:gd name="T19" fmla="*/ 29 h 57"/>
                <a:gd name="T20" fmla="*/ 32 w 58"/>
                <a:gd name="T21" fmla="*/ 12 h 57"/>
                <a:gd name="T22" fmla="*/ 46 w 58"/>
                <a:gd name="T23" fmla="*/ 26 h 57"/>
                <a:gd name="T24" fmla="*/ 46 w 58"/>
                <a:gd name="T25" fmla="*/ 31 h 57"/>
                <a:gd name="T26" fmla="*/ 41 w 58"/>
                <a:gd name="T27" fmla="*/ 31 h 57"/>
                <a:gd name="T28" fmla="*/ 33 w 58"/>
                <a:gd name="T29" fmla="*/ 23 h 57"/>
                <a:gd name="T30" fmla="*/ 33 w 58"/>
                <a:gd name="T31" fmla="*/ 43 h 57"/>
                <a:gd name="T32" fmla="*/ 29 w 58"/>
                <a:gd name="T33" fmla="*/ 47 h 57"/>
                <a:gd name="T34" fmla="*/ 25 w 58"/>
                <a:gd name="T35" fmla="*/ 43 h 57"/>
                <a:gd name="T36" fmla="*/ 25 w 58"/>
                <a:gd name="T37" fmla="*/ 23 h 57"/>
                <a:gd name="T38" fmla="*/ 17 w 58"/>
                <a:gd name="T39" fmla="*/ 31 h 57"/>
                <a:gd name="T40" fmla="*/ 12 w 58"/>
                <a:gd name="T41" fmla="*/ 31 h 57"/>
                <a:gd name="T42" fmla="*/ 11 w 58"/>
                <a:gd name="T43" fmla="*/ 29 h 57"/>
                <a:gd name="T44" fmla="*/ 12 w 58"/>
                <a:gd name="T45" fmla="*/ 26 h 57"/>
                <a:gd name="T46" fmla="*/ 27 w 58"/>
                <a:gd name="T47" fmla="*/ 12 h 57"/>
                <a:gd name="T48" fmla="*/ 32 w 58"/>
                <a:gd name="T4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" h="57">
                  <a:moveTo>
                    <a:pt x="58" y="29"/>
                  </a:moveTo>
                  <a:cubicBezTo>
                    <a:pt x="58" y="45"/>
                    <a:pt x="45" y="57"/>
                    <a:pt x="29" y="57"/>
                  </a:cubicBezTo>
                  <a:cubicBezTo>
                    <a:pt x="13" y="57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lose/>
                  <a:moveTo>
                    <a:pt x="6" y="29"/>
                  </a:moveTo>
                  <a:cubicBezTo>
                    <a:pt x="6" y="42"/>
                    <a:pt x="16" y="52"/>
                    <a:pt x="29" y="52"/>
                  </a:cubicBezTo>
                  <a:cubicBezTo>
                    <a:pt x="42" y="52"/>
                    <a:pt x="52" y="42"/>
                    <a:pt x="52" y="29"/>
                  </a:cubicBezTo>
                  <a:cubicBezTo>
                    <a:pt x="52" y="16"/>
                    <a:pt x="42" y="5"/>
                    <a:pt x="29" y="5"/>
                  </a:cubicBezTo>
                  <a:cubicBezTo>
                    <a:pt x="16" y="5"/>
                    <a:pt x="6" y="16"/>
                    <a:pt x="6" y="29"/>
                  </a:cubicBezTo>
                  <a:close/>
                  <a:moveTo>
                    <a:pt x="32" y="12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7" y="28"/>
                    <a:pt x="47" y="30"/>
                    <a:pt x="46" y="31"/>
                  </a:cubicBezTo>
                  <a:cubicBezTo>
                    <a:pt x="45" y="33"/>
                    <a:pt x="42" y="33"/>
                    <a:pt x="41" y="31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5"/>
                    <a:pt x="31" y="47"/>
                    <a:pt x="29" y="47"/>
                  </a:cubicBezTo>
                  <a:cubicBezTo>
                    <a:pt x="27" y="47"/>
                    <a:pt x="25" y="45"/>
                    <a:pt x="25" y="4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6" y="33"/>
                    <a:pt x="14" y="33"/>
                    <a:pt x="12" y="31"/>
                  </a:cubicBezTo>
                  <a:cubicBezTo>
                    <a:pt x="12" y="31"/>
                    <a:pt x="11" y="30"/>
                    <a:pt x="11" y="29"/>
                  </a:cubicBezTo>
                  <a:cubicBezTo>
                    <a:pt x="11" y="28"/>
                    <a:pt x="12" y="27"/>
                    <a:pt x="12" y="26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8" y="10"/>
                    <a:pt x="30" y="10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66" name="Freeform 8"/>
            <p:cNvSpPr>
              <a:spLocks noEditPoints="1"/>
            </p:cNvSpPr>
            <p:nvPr/>
          </p:nvSpPr>
          <p:spPr bwMode="auto">
            <a:xfrm>
              <a:off x="4617" y="2116"/>
              <a:ext cx="56" cy="56"/>
            </a:xfrm>
            <a:custGeom>
              <a:avLst/>
              <a:gdLst>
                <a:gd name="T0" fmla="*/ 3 w 46"/>
                <a:gd name="T1" fmla="*/ 0 h 46"/>
                <a:gd name="T2" fmla="*/ 20 w 46"/>
                <a:gd name="T3" fmla="*/ 0 h 46"/>
                <a:gd name="T4" fmla="*/ 20 w 46"/>
                <a:gd name="T5" fmla="*/ 3 h 46"/>
                <a:gd name="T6" fmla="*/ 3 w 46"/>
                <a:gd name="T7" fmla="*/ 3 h 46"/>
                <a:gd name="T8" fmla="*/ 3 w 46"/>
                <a:gd name="T9" fmla="*/ 0 h 46"/>
                <a:gd name="T10" fmla="*/ 26 w 46"/>
                <a:gd name="T11" fmla="*/ 0 h 46"/>
                <a:gd name="T12" fmla="*/ 43 w 46"/>
                <a:gd name="T13" fmla="*/ 0 h 46"/>
                <a:gd name="T14" fmla="*/ 43 w 46"/>
                <a:gd name="T15" fmla="*/ 3 h 46"/>
                <a:gd name="T16" fmla="*/ 26 w 46"/>
                <a:gd name="T17" fmla="*/ 3 h 46"/>
                <a:gd name="T18" fmla="*/ 26 w 46"/>
                <a:gd name="T19" fmla="*/ 0 h 46"/>
                <a:gd name="T20" fmla="*/ 43 w 46"/>
                <a:gd name="T21" fmla="*/ 14 h 46"/>
                <a:gd name="T22" fmla="*/ 41 w 46"/>
                <a:gd name="T23" fmla="*/ 14 h 46"/>
                <a:gd name="T24" fmla="*/ 41 w 46"/>
                <a:gd name="T25" fmla="*/ 3 h 46"/>
                <a:gd name="T26" fmla="*/ 29 w 46"/>
                <a:gd name="T27" fmla="*/ 3 h 46"/>
                <a:gd name="T28" fmla="*/ 29 w 46"/>
                <a:gd name="T29" fmla="*/ 14 h 46"/>
                <a:gd name="T30" fmla="*/ 17 w 46"/>
                <a:gd name="T31" fmla="*/ 14 h 46"/>
                <a:gd name="T32" fmla="*/ 17 w 46"/>
                <a:gd name="T33" fmla="*/ 3 h 46"/>
                <a:gd name="T34" fmla="*/ 6 w 46"/>
                <a:gd name="T35" fmla="*/ 3 h 46"/>
                <a:gd name="T36" fmla="*/ 6 w 46"/>
                <a:gd name="T37" fmla="*/ 14 h 46"/>
                <a:gd name="T38" fmla="*/ 3 w 46"/>
                <a:gd name="T39" fmla="*/ 14 h 46"/>
                <a:gd name="T40" fmla="*/ 0 w 46"/>
                <a:gd name="T41" fmla="*/ 17 h 46"/>
                <a:gd name="T42" fmla="*/ 0 w 46"/>
                <a:gd name="T43" fmla="*/ 43 h 46"/>
                <a:gd name="T44" fmla="*/ 3 w 46"/>
                <a:gd name="T45" fmla="*/ 46 h 46"/>
                <a:gd name="T46" fmla="*/ 17 w 46"/>
                <a:gd name="T47" fmla="*/ 46 h 46"/>
                <a:gd name="T48" fmla="*/ 20 w 46"/>
                <a:gd name="T49" fmla="*/ 43 h 46"/>
                <a:gd name="T50" fmla="*/ 20 w 46"/>
                <a:gd name="T51" fmla="*/ 26 h 46"/>
                <a:gd name="T52" fmla="*/ 26 w 46"/>
                <a:gd name="T53" fmla="*/ 26 h 46"/>
                <a:gd name="T54" fmla="*/ 26 w 46"/>
                <a:gd name="T55" fmla="*/ 43 h 46"/>
                <a:gd name="T56" fmla="*/ 29 w 46"/>
                <a:gd name="T57" fmla="*/ 46 h 46"/>
                <a:gd name="T58" fmla="*/ 43 w 46"/>
                <a:gd name="T59" fmla="*/ 46 h 46"/>
                <a:gd name="T60" fmla="*/ 46 w 46"/>
                <a:gd name="T61" fmla="*/ 43 h 46"/>
                <a:gd name="T62" fmla="*/ 46 w 46"/>
                <a:gd name="T63" fmla="*/ 17 h 46"/>
                <a:gd name="T64" fmla="*/ 43 w 46"/>
                <a:gd name="T65" fmla="*/ 14 h 46"/>
                <a:gd name="T66" fmla="*/ 16 w 46"/>
                <a:gd name="T67" fmla="*/ 43 h 46"/>
                <a:gd name="T68" fmla="*/ 5 w 46"/>
                <a:gd name="T69" fmla="*/ 43 h 46"/>
                <a:gd name="T70" fmla="*/ 3 w 46"/>
                <a:gd name="T71" fmla="*/ 42 h 46"/>
                <a:gd name="T72" fmla="*/ 5 w 46"/>
                <a:gd name="T73" fmla="*/ 40 h 46"/>
                <a:gd name="T74" fmla="*/ 16 w 46"/>
                <a:gd name="T75" fmla="*/ 40 h 46"/>
                <a:gd name="T76" fmla="*/ 17 w 46"/>
                <a:gd name="T77" fmla="*/ 42 h 46"/>
                <a:gd name="T78" fmla="*/ 16 w 46"/>
                <a:gd name="T79" fmla="*/ 43 h 46"/>
                <a:gd name="T80" fmla="*/ 25 w 46"/>
                <a:gd name="T81" fmla="*/ 23 h 46"/>
                <a:gd name="T82" fmla="*/ 22 w 46"/>
                <a:gd name="T83" fmla="*/ 23 h 46"/>
                <a:gd name="T84" fmla="*/ 20 w 46"/>
                <a:gd name="T85" fmla="*/ 21 h 46"/>
                <a:gd name="T86" fmla="*/ 22 w 46"/>
                <a:gd name="T87" fmla="*/ 20 h 46"/>
                <a:gd name="T88" fmla="*/ 25 w 46"/>
                <a:gd name="T89" fmla="*/ 20 h 46"/>
                <a:gd name="T90" fmla="*/ 26 w 46"/>
                <a:gd name="T91" fmla="*/ 21 h 46"/>
                <a:gd name="T92" fmla="*/ 25 w 46"/>
                <a:gd name="T93" fmla="*/ 23 h 46"/>
                <a:gd name="T94" fmla="*/ 42 w 46"/>
                <a:gd name="T95" fmla="*/ 43 h 46"/>
                <a:gd name="T96" fmla="*/ 31 w 46"/>
                <a:gd name="T97" fmla="*/ 43 h 46"/>
                <a:gd name="T98" fmla="*/ 29 w 46"/>
                <a:gd name="T99" fmla="*/ 42 h 46"/>
                <a:gd name="T100" fmla="*/ 31 w 46"/>
                <a:gd name="T101" fmla="*/ 40 h 46"/>
                <a:gd name="T102" fmla="*/ 42 w 46"/>
                <a:gd name="T103" fmla="*/ 40 h 46"/>
                <a:gd name="T104" fmla="*/ 43 w 46"/>
                <a:gd name="T105" fmla="*/ 42 h 46"/>
                <a:gd name="T106" fmla="*/ 42 w 46"/>
                <a:gd name="T107" fmla="*/ 4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6" h="46">
                  <a:moveTo>
                    <a:pt x="3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3" y="3"/>
                    <a:pt x="3" y="3"/>
                    <a:pt x="3" y="3"/>
                  </a:cubicBezTo>
                  <a:lnTo>
                    <a:pt x="3" y="0"/>
                  </a:lnTo>
                  <a:close/>
                  <a:moveTo>
                    <a:pt x="26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26" y="3"/>
                    <a:pt x="26" y="3"/>
                    <a:pt x="26" y="3"/>
                  </a:cubicBezTo>
                  <a:lnTo>
                    <a:pt x="26" y="0"/>
                  </a:lnTo>
                  <a:close/>
                  <a:moveTo>
                    <a:pt x="43" y="14"/>
                  </a:moveTo>
                  <a:cubicBezTo>
                    <a:pt x="41" y="14"/>
                    <a:pt x="41" y="14"/>
                    <a:pt x="41" y="14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0" y="16"/>
                    <a:pt x="0" y="1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4"/>
                    <a:pt x="2" y="46"/>
                    <a:pt x="3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9" y="46"/>
                    <a:pt x="20" y="44"/>
                    <a:pt x="20" y="43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44"/>
                    <a:pt x="28" y="46"/>
                    <a:pt x="29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5" y="46"/>
                    <a:pt x="46" y="44"/>
                    <a:pt x="46" y="43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6"/>
                    <a:pt x="45" y="14"/>
                    <a:pt x="43" y="14"/>
                  </a:cubicBezTo>
                  <a:close/>
                  <a:moveTo>
                    <a:pt x="16" y="43"/>
                  </a:moveTo>
                  <a:cubicBezTo>
                    <a:pt x="5" y="43"/>
                    <a:pt x="5" y="43"/>
                    <a:pt x="5" y="43"/>
                  </a:cubicBezTo>
                  <a:cubicBezTo>
                    <a:pt x="4" y="43"/>
                    <a:pt x="3" y="42"/>
                    <a:pt x="3" y="42"/>
                  </a:cubicBezTo>
                  <a:cubicBezTo>
                    <a:pt x="3" y="41"/>
                    <a:pt x="4" y="40"/>
                    <a:pt x="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7" y="40"/>
                    <a:pt x="17" y="41"/>
                    <a:pt x="17" y="42"/>
                  </a:cubicBezTo>
                  <a:cubicBezTo>
                    <a:pt x="17" y="42"/>
                    <a:pt x="17" y="43"/>
                    <a:pt x="16" y="43"/>
                  </a:cubicBezTo>
                  <a:close/>
                  <a:moveTo>
                    <a:pt x="25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0" y="22"/>
                    <a:pt x="20" y="21"/>
                  </a:cubicBezTo>
                  <a:cubicBezTo>
                    <a:pt x="20" y="21"/>
                    <a:pt x="21" y="20"/>
                    <a:pt x="22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1"/>
                    <a:pt x="26" y="21"/>
                  </a:cubicBezTo>
                  <a:cubicBezTo>
                    <a:pt x="26" y="22"/>
                    <a:pt x="25" y="23"/>
                    <a:pt x="25" y="23"/>
                  </a:cubicBezTo>
                  <a:close/>
                  <a:moveTo>
                    <a:pt x="42" y="43"/>
                  </a:moveTo>
                  <a:cubicBezTo>
                    <a:pt x="31" y="43"/>
                    <a:pt x="31" y="43"/>
                    <a:pt x="31" y="43"/>
                  </a:cubicBezTo>
                  <a:cubicBezTo>
                    <a:pt x="30" y="43"/>
                    <a:pt x="29" y="42"/>
                    <a:pt x="29" y="42"/>
                  </a:cubicBezTo>
                  <a:cubicBezTo>
                    <a:pt x="29" y="41"/>
                    <a:pt x="30" y="40"/>
                    <a:pt x="31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3" y="40"/>
                    <a:pt x="43" y="41"/>
                    <a:pt x="43" y="42"/>
                  </a:cubicBezTo>
                  <a:cubicBezTo>
                    <a:pt x="43" y="42"/>
                    <a:pt x="43" y="43"/>
                    <a:pt x="42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67" name="Freeform 9"/>
            <p:cNvSpPr>
              <a:spLocks/>
            </p:cNvSpPr>
            <p:nvPr/>
          </p:nvSpPr>
          <p:spPr bwMode="auto">
            <a:xfrm>
              <a:off x="4515" y="2127"/>
              <a:ext cx="91" cy="91"/>
            </a:xfrm>
            <a:custGeom>
              <a:avLst/>
              <a:gdLst>
                <a:gd name="T0" fmla="*/ 45 w 91"/>
                <a:gd name="T1" fmla="*/ 91 h 91"/>
                <a:gd name="T2" fmla="*/ 91 w 91"/>
                <a:gd name="T3" fmla="*/ 45 h 91"/>
                <a:gd name="T4" fmla="*/ 62 w 91"/>
                <a:gd name="T5" fmla="*/ 45 h 91"/>
                <a:gd name="T6" fmla="*/ 62 w 91"/>
                <a:gd name="T7" fmla="*/ 0 h 91"/>
                <a:gd name="T8" fmla="*/ 28 w 91"/>
                <a:gd name="T9" fmla="*/ 0 h 91"/>
                <a:gd name="T10" fmla="*/ 28 w 91"/>
                <a:gd name="T11" fmla="*/ 45 h 91"/>
                <a:gd name="T12" fmla="*/ 0 w 91"/>
                <a:gd name="T13" fmla="*/ 45 h 91"/>
                <a:gd name="T14" fmla="*/ 45 w 91"/>
                <a:gd name="T1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91">
                  <a:moveTo>
                    <a:pt x="45" y="91"/>
                  </a:moveTo>
                  <a:lnTo>
                    <a:pt x="91" y="45"/>
                  </a:lnTo>
                  <a:lnTo>
                    <a:pt x="62" y="45"/>
                  </a:lnTo>
                  <a:lnTo>
                    <a:pt x="62" y="0"/>
                  </a:lnTo>
                  <a:lnTo>
                    <a:pt x="28" y="0"/>
                  </a:lnTo>
                  <a:lnTo>
                    <a:pt x="28" y="45"/>
                  </a:lnTo>
                  <a:lnTo>
                    <a:pt x="0" y="45"/>
                  </a:lnTo>
                  <a:lnTo>
                    <a:pt x="4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68" name="Freeform 10"/>
            <p:cNvSpPr>
              <a:spLocks noEditPoints="1"/>
            </p:cNvSpPr>
            <p:nvPr/>
          </p:nvSpPr>
          <p:spPr bwMode="auto">
            <a:xfrm>
              <a:off x="4620" y="1923"/>
              <a:ext cx="77" cy="77"/>
            </a:xfrm>
            <a:custGeom>
              <a:avLst/>
              <a:gdLst>
                <a:gd name="T0" fmla="*/ 31 w 62"/>
                <a:gd name="T1" fmla="*/ 63 h 63"/>
                <a:gd name="T2" fmla="*/ 0 w 62"/>
                <a:gd name="T3" fmla="*/ 32 h 63"/>
                <a:gd name="T4" fmla="*/ 31 w 62"/>
                <a:gd name="T5" fmla="*/ 0 h 63"/>
                <a:gd name="T6" fmla="*/ 62 w 62"/>
                <a:gd name="T7" fmla="*/ 32 h 63"/>
                <a:gd name="T8" fmla="*/ 31 w 62"/>
                <a:gd name="T9" fmla="*/ 63 h 63"/>
                <a:gd name="T10" fmla="*/ 57 w 62"/>
                <a:gd name="T11" fmla="*/ 36 h 63"/>
                <a:gd name="T12" fmla="*/ 41 w 62"/>
                <a:gd name="T13" fmla="*/ 35 h 63"/>
                <a:gd name="T14" fmla="*/ 46 w 62"/>
                <a:gd name="T15" fmla="*/ 54 h 63"/>
                <a:gd name="T16" fmla="*/ 57 w 62"/>
                <a:gd name="T17" fmla="*/ 36 h 63"/>
                <a:gd name="T18" fmla="*/ 41 w 62"/>
                <a:gd name="T19" fmla="*/ 56 h 63"/>
                <a:gd name="T20" fmla="*/ 36 w 62"/>
                <a:gd name="T21" fmla="*/ 36 h 63"/>
                <a:gd name="T22" fmla="*/ 35 w 62"/>
                <a:gd name="T23" fmla="*/ 36 h 63"/>
                <a:gd name="T24" fmla="*/ 15 w 62"/>
                <a:gd name="T25" fmla="*/ 53 h 63"/>
                <a:gd name="T26" fmla="*/ 31 w 62"/>
                <a:gd name="T27" fmla="*/ 58 h 63"/>
                <a:gd name="T28" fmla="*/ 41 w 62"/>
                <a:gd name="T29" fmla="*/ 56 h 63"/>
                <a:gd name="T30" fmla="*/ 11 w 62"/>
                <a:gd name="T31" fmla="*/ 49 h 63"/>
                <a:gd name="T32" fmla="*/ 33 w 62"/>
                <a:gd name="T33" fmla="*/ 32 h 63"/>
                <a:gd name="T34" fmla="*/ 34 w 62"/>
                <a:gd name="T35" fmla="*/ 31 h 63"/>
                <a:gd name="T36" fmla="*/ 32 w 62"/>
                <a:gd name="T37" fmla="*/ 27 h 63"/>
                <a:gd name="T38" fmla="*/ 4 w 62"/>
                <a:gd name="T39" fmla="*/ 31 h 63"/>
                <a:gd name="T40" fmla="*/ 4 w 62"/>
                <a:gd name="T41" fmla="*/ 32 h 63"/>
                <a:gd name="T42" fmla="*/ 11 w 62"/>
                <a:gd name="T43" fmla="*/ 49 h 63"/>
                <a:gd name="T44" fmla="*/ 5 w 62"/>
                <a:gd name="T45" fmla="*/ 26 h 63"/>
                <a:gd name="T46" fmla="*/ 29 w 62"/>
                <a:gd name="T47" fmla="*/ 23 h 63"/>
                <a:gd name="T48" fmla="*/ 20 w 62"/>
                <a:gd name="T49" fmla="*/ 8 h 63"/>
                <a:gd name="T50" fmla="*/ 5 w 62"/>
                <a:gd name="T51" fmla="*/ 26 h 63"/>
                <a:gd name="T52" fmla="*/ 25 w 62"/>
                <a:gd name="T53" fmla="*/ 6 h 63"/>
                <a:gd name="T54" fmla="*/ 35 w 62"/>
                <a:gd name="T55" fmla="*/ 21 h 63"/>
                <a:gd name="T56" fmla="*/ 49 w 62"/>
                <a:gd name="T57" fmla="*/ 12 h 63"/>
                <a:gd name="T58" fmla="*/ 31 w 62"/>
                <a:gd name="T59" fmla="*/ 5 h 63"/>
                <a:gd name="T60" fmla="*/ 25 w 62"/>
                <a:gd name="T61" fmla="*/ 6 h 63"/>
                <a:gd name="T62" fmla="*/ 51 w 62"/>
                <a:gd name="T63" fmla="*/ 15 h 63"/>
                <a:gd name="T64" fmla="*/ 37 w 62"/>
                <a:gd name="T65" fmla="*/ 25 h 63"/>
                <a:gd name="T66" fmla="*/ 38 w 62"/>
                <a:gd name="T67" fmla="*/ 29 h 63"/>
                <a:gd name="T68" fmla="*/ 39 w 62"/>
                <a:gd name="T69" fmla="*/ 30 h 63"/>
                <a:gd name="T70" fmla="*/ 57 w 62"/>
                <a:gd name="T71" fmla="*/ 31 h 63"/>
                <a:gd name="T72" fmla="*/ 51 w 62"/>
                <a:gd name="T73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63">
                  <a:moveTo>
                    <a:pt x="31" y="63"/>
                  </a:move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2"/>
                  </a:cubicBezTo>
                  <a:cubicBezTo>
                    <a:pt x="62" y="49"/>
                    <a:pt x="48" y="63"/>
                    <a:pt x="31" y="63"/>
                  </a:cubicBezTo>
                  <a:close/>
                  <a:moveTo>
                    <a:pt x="57" y="36"/>
                  </a:moveTo>
                  <a:cubicBezTo>
                    <a:pt x="56" y="36"/>
                    <a:pt x="49" y="33"/>
                    <a:pt x="41" y="35"/>
                  </a:cubicBezTo>
                  <a:cubicBezTo>
                    <a:pt x="44" y="44"/>
                    <a:pt x="45" y="52"/>
                    <a:pt x="46" y="54"/>
                  </a:cubicBezTo>
                  <a:cubicBezTo>
                    <a:pt x="52" y="50"/>
                    <a:pt x="56" y="43"/>
                    <a:pt x="57" y="36"/>
                  </a:cubicBezTo>
                  <a:close/>
                  <a:moveTo>
                    <a:pt x="41" y="56"/>
                  </a:moveTo>
                  <a:cubicBezTo>
                    <a:pt x="41" y="54"/>
                    <a:pt x="39" y="46"/>
                    <a:pt x="36" y="36"/>
                  </a:cubicBezTo>
                  <a:cubicBezTo>
                    <a:pt x="36" y="36"/>
                    <a:pt x="36" y="36"/>
                    <a:pt x="35" y="36"/>
                  </a:cubicBezTo>
                  <a:cubicBezTo>
                    <a:pt x="20" y="41"/>
                    <a:pt x="15" y="52"/>
                    <a:pt x="15" y="53"/>
                  </a:cubicBezTo>
                  <a:cubicBezTo>
                    <a:pt x="19" y="56"/>
                    <a:pt x="25" y="58"/>
                    <a:pt x="31" y="58"/>
                  </a:cubicBezTo>
                  <a:cubicBezTo>
                    <a:pt x="35" y="58"/>
                    <a:pt x="38" y="57"/>
                    <a:pt x="41" y="56"/>
                  </a:cubicBezTo>
                  <a:close/>
                  <a:moveTo>
                    <a:pt x="11" y="49"/>
                  </a:moveTo>
                  <a:cubicBezTo>
                    <a:pt x="12" y="48"/>
                    <a:pt x="19" y="36"/>
                    <a:pt x="33" y="32"/>
                  </a:cubicBezTo>
                  <a:cubicBezTo>
                    <a:pt x="33" y="32"/>
                    <a:pt x="33" y="32"/>
                    <a:pt x="34" y="31"/>
                  </a:cubicBezTo>
                  <a:cubicBezTo>
                    <a:pt x="33" y="30"/>
                    <a:pt x="32" y="28"/>
                    <a:pt x="32" y="27"/>
                  </a:cubicBezTo>
                  <a:cubicBezTo>
                    <a:pt x="18" y="31"/>
                    <a:pt x="6" y="31"/>
                    <a:pt x="4" y="31"/>
                  </a:cubicBezTo>
                  <a:cubicBezTo>
                    <a:pt x="4" y="31"/>
                    <a:pt x="4" y="31"/>
                    <a:pt x="4" y="32"/>
                  </a:cubicBezTo>
                  <a:cubicBezTo>
                    <a:pt x="4" y="38"/>
                    <a:pt x="7" y="45"/>
                    <a:pt x="11" y="49"/>
                  </a:cubicBezTo>
                  <a:close/>
                  <a:moveTo>
                    <a:pt x="5" y="26"/>
                  </a:moveTo>
                  <a:cubicBezTo>
                    <a:pt x="6" y="26"/>
                    <a:pt x="17" y="26"/>
                    <a:pt x="29" y="23"/>
                  </a:cubicBezTo>
                  <a:cubicBezTo>
                    <a:pt x="25" y="15"/>
                    <a:pt x="20" y="8"/>
                    <a:pt x="20" y="8"/>
                  </a:cubicBezTo>
                  <a:cubicBezTo>
                    <a:pt x="12" y="11"/>
                    <a:pt x="7" y="18"/>
                    <a:pt x="5" y="26"/>
                  </a:cubicBezTo>
                  <a:close/>
                  <a:moveTo>
                    <a:pt x="25" y="6"/>
                  </a:moveTo>
                  <a:cubicBezTo>
                    <a:pt x="25" y="7"/>
                    <a:pt x="30" y="13"/>
                    <a:pt x="35" y="21"/>
                  </a:cubicBezTo>
                  <a:cubicBezTo>
                    <a:pt x="44" y="18"/>
                    <a:pt x="48" y="12"/>
                    <a:pt x="49" y="12"/>
                  </a:cubicBezTo>
                  <a:cubicBezTo>
                    <a:pt x="44" y="8"/>
                    <a:pt x="38" y="5"/>
                    <a:pt x="31" y="5"/>
                  </a:cubicBezTo>
                  <a:cubicBezTo>
                    <a:pt x="29" y="5"/>
                    <a:pt x="27" y="5"/>
                    <a:pt x="25" y="6"/>
                  </a:cubicBezTo>
                  <a:close/>
                  <a:moveTo>
                    <a:pt x="51" y="15"/>
                  </a:moveTo>
                  <a:cubicBezTo>
                    <a:pt x="51" y="16"/>
                    <a:pt x="46" y="21"/>
                    <a:pt x="37" y="25"/>
                  </a:cubicBezTo>
                  <a:cubicBezTo>
                    <a:pt x="37" y="27"/>
                    <a:pt x="38" y="28"/>
                    <a:pt x="38" y="29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48" y="29"/>
                    <a:pt x="57" y="31"/>
                    <a:pt x="57" y="31"/>
                  </a:cubicBezTo>
                  <a:cubicBezTo>
                    <a:pt x="57" y="25"/>
                    <a:pt x="55" y="19"/>
                    <a:pt x="5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69" name="Freeform 11"/>
            <p:cNvSpPr>
              <a:spLocks noEditPoints="1"/>
            </p:cNvSpPr>
            <p:nvPr/>
          </p:nvSpPr>
          <p:spPr bwMode="auto">
            <a:xfrm>
              <a:off x="4544" y="2038"/>
              <a:ext cx="73" cy="64"/>
            </a:xfrm>
            <a:custGeom>
              <a:avLst/>
              <a:gdLst>
                <a:gd name="T0" fmla="*/ 48 w 59"/>
                <a:gd name="T1" fmla="*/ 0 h 52"/>
                <a:gd name="T2" fmla="*/ 11 w 59"/>
                <a:gd name="T3" fmla="*/ 0 h 52"/>
                <a:gd name="T4" fmla="*/ 0 w 59"/>
                <a:gd name="T5" fmla="*/ 11 h 52"/>
                <a:gd name="T6" fmla="*/ 0 w 59"/>
                <a:gd name="T7" fmla="*/ 50 h 52"/>
                <a:gd name="T8" fmla="*/ 2 w 59"/>
                <a:gd name="T9" fmla="*/ 52 h 52"/>
                <a:gd name="T10" fmla="*/ 57 w 59"/>
                <a:gd name="T11" fmla="*/ 52 h 52"/>
                <a:gd name="T12" fmla="*/ 59 w 59"/>
                <a:gd name="T13" fmla="*/ 50 h 52"/>
                <a:gd name="T14" fmla="*/ 59 w 59"/>
                <a:gd name="T15" fmla="*/ 11 h 52"/>
                <a:gd name="T16" fmla="*/ 48 w 59"/>
                <a:gd name="T17" fmla="*/ 0 h 52"/>
                <a:gd name="T18" fmla="*/ 37 w 59"/>
                <a:gd name="T19" fmla="*/ 34 h 52"/>
                <a:gd name="T20" fmla="*/ 37 w 59"/>
                <a:gd name="T21" fmla="*/ 45 h 52"/>
                <a:gd name="T22" fmla="*/ 22 w 59"/>
                <a:gd name="T23" fmla="*/ 45 h 52"/>
                <a:gd name="T24" fmla="*/ 22 w 59"/>
                <a:gd name="T25" fmla="*/ 34 h 52"/>
                <a:gd name="T26" fmla="*/ 11 w 59"/>
                <a:gd name="T27" fmla="*/ 34 h 52"/>
                <a:gd name="T28" fmla="*/ 29 w 59"/>
                <a:gd name="T29" fmla="*/ 19 h 52"/>
                <a:gd name="T30" fmla="*/ 48 w 59"/>
                <a:gd name="T31" fmla="*/ 34 h 52"/>
                <a:gd name="T32" fmla="*/ 37 w 59"/>
                <a:gd name="T33" fmla="*/ 34 h 52"/>
                <a:gd name="T34" fmla="*/ 9 w 59"/>
                <a:gd name="T35" fmla="*/ 8 h 52"/>
                <a:gd name="T36" fmla="*/ 12 w 59"/>
                <a:gd name="T37" fmla="*/ 4 h 52"/>
                <a:gd name="T38" fmla="*/ 46 w 59"/>
                <a:gd name="T39" fmla="*/ 4 h 52"/>
                <a:gd name="T40" fmla="*/ 50 w 59"/>
                <a:gd name="T41" fmla="*/ 8 h 52"/>
                <a:gd name="T42" fmla="*/ 9 w 59"/>
                <a:gd name="T43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" h="52">
                  <a:moveTo>
                    <a:pt x="48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1"/>
                    <a:pt x="1" y="52"/>
                    <a:pt x="2" y="52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58" y="52"/>
                    <a:pt x="59" y="51"/>
                    <a:pt x="59" y="50"/>
                  </a:cubicBezTo>
                  <a:cubicBezTo>
                    <a:pt x="59" y="11"/>
                    <a:pt x="59" y="11"/>
                    <a:pt x="59" y="11"/>
                  </a:cubicBezTo>
                  <a:lnTo>
                    <a:pt x="48" y="0"/>
                  </a:lnTo>
                  <a:close/>
                  <a:moveTo>
                    <a:pt x="37" y="34"/>
                  </a:moveTo>
                  <a:cubicBezTo>
                    <a:pt x="37" y="45"/>
                    <a:pt x="37" y="45"/>
                    <a:pt x="37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48" y="34"/>
                    <a:pt x="48" y="34"/>
                    <a:pt x="48" y="34"/>
                  </a:cubicBezTo>
                  <a:lnTo>
                    <a:pt x="37" y="34"/>
                  </a:lnTo>
                  <a:close/>
                  <a:moveTo>
                    <a:pt x="9" y="8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50" y="8"/>
                    <a:pt x="50" y="8"/>
                    <a:pt x="50" y="8"/>
                  </a:cubicBezTo>
                  <a:lnTo>
                    <a:pt x="9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0" name="Freeform 12"/>
            <p:cNvSpPr>
              <a:spLocks noEditPoints="1"/>
            </p:cNvSpPr>
            <p:nvPr/>
          </p:nvSpPr>
          <p:spPr bwMode="auto">
            <a:xfrm>
              <a:off x="4388" y="2162"/>
              <a:ext cx="117" cy="102"/>
            </a:xfrm>
            <a:custGeom>
              <a:avLst/>
              <a:gdLst>
                <a:gd name="T0" fmla="*/ 95 w 95"/>
                <a:gd name="T1" fmla="*/ 34 h 83"/>
                <a:gd name="T2" fmla="*/ 83 w 95"/>
                <a:gd name="T3" fmla="*/ 0 h 83"/>
                <a:gd name="T4" fmla="*/ 83 w 95"/>
                <a:gd name="T5" fmla="*/ 0 h 83"/>
                <a:gd name="T6" fmla="*/ 75 w 95"/>
                <a:gd name="T7" fmla="*/ 0 h 83"/>
                <a:gd name="T8" fmla="*/ 31 w 95"/>
                <a:gd name="T9" fmla="*/ 19 h 83"/>
                <a:gd name="T10" fmla="*/ 30 w 95"/>
                <a:gd name="T11" fmla="*/ 34 h 83"/>
                <a:gd name="T12" fmla="*/ 31 w 95"/>
                <a:gd name="T13" fmla="*/ 48 h 83"/>
                <a:gd name="T14" fmla="*/ 75 w 95"/>
                <a:gd name="T15" fmla="*/ 67 h 83"/>
                <a:gd name="T16" fmla="*/ 83 w 95"/>
                <a:gd name="T17" fmla="*/ 67 h 83"/>
                <a:gd name="T18" fmla="*/ 83 w 95"/>
                <a:gd name="T19" fmla="*/ 67 h 83"/>
                <a:gd name="T20" fmla="*/ 95 w 95"/>
                <a:gd name="T21" fmla="*/ 34 h 83"/>
                <a:gd name="T22" fmla="*/ 80 w 95"/>
                <a:gd name="T23" fmla="*/ 62 h 83"/>
                <a:gd name="T24" fmla="*/ 78 w 95"/>
                <a:gd name="T25" fmla="*/ 61 h 83"/>
                <a:gd name="T26" fmla="*/ 75 w 95"/>
                <a:gd name="T27" fmla="*/ 55 h 83"/>
                <a:gd name="T28" fmla="*/ 71 w 95"/>
                <a:gd name="T29" fmla="*/ 34 h 83"/>
                <a:gd name="T30" fmla="*/ 75 w 95"/>
                <a:gd name="T31" fmla="*/ 12 h 83"/>
                <a:gd name="T32" fmla="*/ 78 w 95"/>
                <a:gd name="T33" fmla="*/ 6 h 83"/>
                <a:gd name="T34" fmla="*/ 80 w 95"/>
                <a:gd name="T35" fmla="*/ 5 h 83"/>
                <a:gd name="T36" fmla="*/ 82 w 95"/>
                <a:gd name="T37" fmla="*/ 6 h 83"/>
                <a:gd name="T38" fmla="*/ 86 w 95"/>
                <a:gd name="T39" fmla="*/ 12 h 83"/>
                <a:gd name="T40" fmla="*/ 89 w 95"/>
                <a:gd name="T41" fmla="*/ 34 h 83"/>
                <a:gd name="T42" fmla="*/ 86 w 95"/>
                <a:gd name="T43" fmla="*/ 55 h 83"/>
                <a:gd name="T44" fmla="*/ 82 w 95"/>
                <a:gd name="T45" fmla="*/ 61 h 83"/>
                <a:gd name="T46" fmla="*/ 80 w 95"/>
                <a:gd name="T47" fmla="*/ 62 h 83"/>
                <a:gd name="T48" fmla="*/ 23 w 95"/>
                <a:gd name="T49" fmla="*/ 34 h 83"/>
                <a:gd name="T50" fmla="*/ 24 w 95"/>
                <a:gd name="T51" fmla="*/ 20 h 83"/>
                <a:gd name="T52" fmla="*/ 12 w 95"/>
                <a:gd name="T53" fmla="*/ 21 h 83"/>
                <a:gd name="T54" fmla="*/ 5 w 95"/>
                <a:gd name="T55" fmla="*/ 21 h 83"/>
                <a:gd name="T56" fmla="*/ 0 w 95"/>
                <a:gd name="T57" fmla="*/ 29 h 83"/>
                <a:gd name="T58" fmla="*/ 0 w 95"/>
                <a:gd name="T59" fmla="*/ 38 h 83"/>
                <a:gd name="T60" fmla="*/ 5 w 95"/>
                <a:gd name="T61" fmla="*/ 46 h 83"/>
                <a:gd name="T62" fmla="*/ 12 w 95"/>
                <a:gd name="T63" fmla="*/ 46 h 83"/>
                <a:gd name="T64" fmla="*/ 24 w 95"/>
                <a:gd name="T65" fmla="*/ 47 h 83"/>
                <a:gd name="T66" fmla="*/ 23 w 95"/>
                <a:gd name="T67" fmla="*/ 34 h 83"/>
                <a:gd name="T68" fmla="*/ 34 w 95"/>
                <a:gd name="T69" fmla="*/ 53 h 83"/>
                <a:gd name="T70" fmla="*/ 22 w 95"/>
                <a:gd name="T71" fmla="*/ 51 h 83"/>
                <a:gd name="T72" fmla="*/ 30 w 95"/>
                <a:gd name="T73" fmla="*/ 81 h 83"/>
                <a:gd name="T74" fmla="*/ 33 w 95"/>
                <a:gd name="T75" fmla="*/ 82 h 83"/>
                <a:gd name="T76" fmla="*/ 44 w 95"/>
                <a:gd name="T77" fmla="*/ 78 h 83"/>
                <a:gd name="T78" fmla="*/ 46 w 95"/>
                <a:gd name="T79" fmla="*/ 74 h 83"/>
                <a:gd name="T80" fmla="*/ 34 w 95"/>
                <a:gd name="T81" fmla="*/ 53 h 83"/>
                <a:gd name="T82" fmla="*/ 80 w 95"/>
                <a:gd name="T83" fmla="*/ 45 h 83"/>
                <a:gd name="T84" fmla="*/ 79 w 95"/>
                <a:gd name="T85" fmla="*/ 44 h 83"/>
                <a:gd name="T86" fmla="*/ 78 w 95"/>
                <a:gd name="T87" fmla="*/ 42 h 83"/>
                <a:gd name="T88" fmla="*/ 77 w 95"/>
                <a:gd name="T89" fmla="*/ 34 h 83"/>
                <a:gd name="T90" fmla="*/ 78 w 95"/>
                <a:gd name="T91" fmla="*/ 25 h 83"/>
                <a:gd name="T92" fmla="*/ 79 w 95"/>
                <a:gd name="T93" fmla="*/ 23 h 83"/>
                <a:gd name="T94" fmla="*/ 80 w 95"/>
                <a:gd name="T95" fmla="*/ 23 h 83"/>
                <a:gd name="T96" fmla="*/ 81 w 95"/>
                <a:gd name="T97" fmla="*/ 23 h 83"/>
                <a:gd name="T98" fmla="*/ 82 w 95"/>
                <a:gd name="T99" fmla="*/ 25 h 83"/>
                <a:gd name="T100" fmla="*/ 84 w 95"/>
                <a:gd name="T101" fmla="*/ 34 h 83"/>
                <a:gd name="T102" fmla="*/ 82 w 95"/>
                <a:gd name="T103" fmla="*/ 42 h 83"/>
                <a:gd name="T104" fmla="*/ 81 w 95"/>
                <a:gd name="T105" fmla="*/ 44 h 83"/>
                <a:gd name="T106" fmla="*/ 80 w 95"/>
                <a:gd name="T107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" h="83">
                  <a:moveTo>
                    <a:pt x="95" y="34"/>
                  </a:moveTo>
                  <a:cubicBezTo>
                    <a:pt x="95" y="15"/>
                    <a:pt x="89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57" y="13"/>
                    <a:pt x="31" y="19"/>
                  </a:cubicBezTo>
                  <a:cubicBezTo>
                    <a:pt x="30" y="23"/>
                    <a:pt x="30" y="28"/>
                    <a:pt x="30" y="34"/>
                  </a:cubicBezTo>
                  <a:cubicBezTo>
                    <a:pt x="30" y="39"/>
                    <a:pt x="30" y="44"/>
                    <a:pt x="31" y="48"/>
                  </a:cubicBezTo>
                  <a:cubicBezTo>
                    <a:pt x="57" y="54"/>
                    <a:pt x="75" y="67"/>
                    <a:pt x="75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9" y="67"/>
                    <a:pt x="95" y="52"/>
                    <a:pt x="95" y="34"/>
                  </a:cubicBezTo>
                  <a:close/>
                  <a:moveTo>
                    <a:pt x="80" y="62"/>
                  </a:moveTo>
                  <a:cubicBezTo>
                    <a:pt x="79" y="62"/>
                    <a:pt x="78" y="61"/>
                    <a:pt x="78" y="61"/>
                  </a:cubicBezTo>
                  <a:cubicBezTo>
                    <a:pt x="77" y="59"/>
                    <a:pt x="76" y="57"/>
                    <a:pt x="75" y="55"/>
                  </a:cubicBezTo>
                  <a:cubicBezTo>
                    <a:pt x="72" y="49"/>
                    <a:pt x="71" y="42"/>
                    <a:pt x="71" y="34"/>
                  </a:cubicBezTo>
                  <a:cubicBezTo>
                    <a:pt x="71" y="25"/>
                    <a:pt x="72" y="18"/>
                    <a:pt x="75" y="12"/>
                  </a:cubicBezTo>
                  <a:cubicBezTo>
                    <a:pt x="76" y="10"/>
                    <a:pt x="77" y="8"/>
                    <a:pt x="78" y="6"/>
                  </a:cubicBezTo>
                  <a:cubicBezTo>
                    <a:pt x="78" y="6"/>
                    <a:pt x="79" y="5"/>
                    <a:pt x="80" y="5"/>
                  </a:cubicBezTo>
                  <a:cubicBezTo>
                    <a:pt x="81" y="5"/>
                    <a:pt x="82" y="6"/>
                    <a:pt x="82" y="6"/>
                  </a:cubicBezTo>
                  <a:cubicBezTo>
                    <a:pt x="84" y="8"/>
                    <a:pt x="85" y="10"/>
                    <a:pt x="86" y="12"/>
                  </a:cubicBezTo>
                  <a:cubicBezTo>
                    <a:pt x="88" y="18"/>
                    <a:pt x="89" y="25"/>
                    <a:pt x="89" y="34"/>
                  </a:cubicBezTo>
                  <a:cubicBezTo>
                    <a:pt x="89" y="42"/>
                    <a:pt x="88" y="49"/>
                    <a:pt x="86" y="55"/>
                  </a:cubicBezTo>
                  <a:cubicBezTo>
                    <a:pt x="85" y="57"/>
                    <a:pt x="84" y="59"/>
                    <a:pt x="82" y="61"/>
                  </a:cubicBezTo>
                  <a:cubicBezTo>
                    <a:pt x="82" y="61"/>
                    <a:pt x="81" y="62"/>
                    <a:pt x="80" y="62"/>
                  </a:cubicBezTo>
                  <a:close/>
                  <a:moveTo>
                    <a:pt x="23" y="34"/>
                  </a:moveTo>
                  <a:cubicBezTo>
                    <a:pt x="23" y="29"/>
                    <a:pt x="24" y="24"/>
                    <a:pt x="24" y="20"/>
                  </a:cubicBezTo>
                  <a:cubicBezTo>
                    <a:pt x="20" y="20"/>
                    <a:pt x="16" y="21"/>
                    <a:pt x="12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12" y="46"/>
                  </a:cubicBezTo>
                  <a:cubicBezTo>
                    <a:pt x="16" y="46"/>
                    <a:pt x="20" y="47"/>
                    <a:pt x="24" y="47"/>
                  </a:cubicBezTo>
                  <a:cubicBezTo>
                    <a:pt x="24" y="43"/>
                    <a:pt x="23" y="38"/>
                    <a:pt x="23" y="34"/>
                  </a:cubicBezTo>
                  <a:close/>
                  <a:moveTo>
                    <a:pt x="34" y="53"/>
                  </a:moveTo>
                  <a:cubicBezTo>
                    <a:pt x="22" y="51"/>
                    <a:pt x="22" y="51"/>
                    <a:pt x="22" y="5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82"/>
                    <a:pt x="32" y="83"/>
                    <a:pt x="33" y="82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46" y="77"/>
                    <a:pt x="46" y="76"/>
                    <a:pt x="46" y="74"/>
                  </a:cubicBezTo>
                  <a:lnTo>
                    <a:pt x="34" y="53"/>
                  </a:lnTo>
                  <a:close/>
                  <a:moveTo>
                    <a:pt x="80" y="45"/>
                  </a:moveTo>
                  <a:cubicBezTo>
                    <a:pt x="80" y="45"/>
                    <a:pt x="79" y="44"/>
                    <a:pt x="79" y="44"/>
                  </a:cubicBezTo>
                  <a:cubicBezTo>
                    <a:pt x="79" y="44"/>
                    <a:pt x="78" y="43"/>
                    <a:pt x="78" y="42"/>
                  </a:cubicBezTo>
                  <a:cubicBezTo>
                    <a:pt x="77" y="40"/>
                    <a:pt x="77" y="37"/>
                    <a:pt x="77" y="34"/>
                  </a:cubicBezTo>
                  <a:cubicBezTo>
                    <a:pt x="77" y="30"/>
                    <a:pt x="77" y="28"/>
                    <a:pt x="78" y="25"/>
                  </a:cubicBezTo>
                  <a:cubicBezTo>
                    <a:pt x="78" y="24"/>
                    <a:pt x="79" y="24"/>
                    <a:pt x="79" y="23"/>
                  </a:cubicBezTo>
                  <a:cubicBezTo>
                    <a:pt x="79" y="23"/>
                    <a:pt x="80" y="23"/>
                    <a:pt x="80" y="23"/>
                  </a:cubicBezTo>
                  <a:cubicBezTo>
                    <a:pt x="80" y="23"/>
                    <a:pt x="81" y="23"/>
                    <a:pt x="81" y="23"/>
                  </a:cubicBezTo>
                  <a:cubicBezTo>
                    <a:pt x="81" y="24"/>
                    <a:pt x="82" y="24"/>
                    <a:pt x="82" y="25"/>
                  </a:cubicBezTo>
                  <a:cubicBezTo>
                    <a:pt x="83" y="28"/>
                    <a:pt x="84" y="30"/>
                    <a:pt x="84" y="34"/>
                  </a:cubicBezTo>
                  <a:cubicBezTo>
                    <a:pt x="84" y="37"/>
                    <a:pt x="83" y="40"/>
                    <a:pt x="82" y="42"/>
                  </a:cubicBezTo>
                  <a:cubicBezTo>
                    <a:pt x="82" y="43"/>
                    <a:pt x="81" y="44"/>
                    <a:pt x="81" y="44"/>
                  </a:cubicBezTo>
                  <a:cubicBezTo>
                    <a:pt x="81" y="44"/>
                    <a:pt x="80" y="45"/>
                    <a:pt x="8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1" name="Freeform 13"/>
            <p:cNvSpPr>
              <a:spLocks noEditPoints="1"/>
            </p:cNvSpPr>
            <p:nvPr/>
          </p:nvSpPr>
          <p:spPr bwMode="auto">
            <a:xfrm>
              <a:off x="4590" y="2004"/>
              <a:ext cx="61" cy="24"/>
            </a:xfrm>
            <a:custGeom>
              <a:avLst/>
              <a:gdLst>
                <a:gd name="T0" fmla="*/ 50 w 50"/>
                <a:gd name="T1" fmla="*/ 10 h 20"/>
                <a:gd name="T2" fmla="*/ 50 w 50"/>
                <a:gd name="T3" fmla="*/ 10 h 20"/>
                <a:gd name="T4" fmla="*/ 40 w 50"/>
                <a:gd name="T5" fmla="*/ 0 h 20"/>
                <a:gd name="T6" fmla="*/ 28 w 50"/>
                <a:gd name="T7" fmla="*/ 0 h 20"/>
                <a:gd name="T8" fmla="*/ 18 w 50"/>
                <a:gd name="T9" fmla="*/ 10 h 20"/>
                <a:gd name="T10" fmla="*/ 18 w 50"/>
                <a:gd name="T11" fmla="*/ 10 h 20"/>
                <a:gd name="T12" fmla="*/ 18 w 50"/>
                <a:gd name="T13" fmla="*/ 11 h 20"/>
                <a:gd name="T14" fmla="*/ 23 w 50"/>
                <a:gd name="T15" fmla="*/ 11 h 20"/>
                <a:gd name="T16" fmla="*/ 23 w 50"/>
                <a:gd name="T17" fmla="*/ 10 h 20"/>
                <a:gd name="T18" fmla="*/ 23 w 50"/>
                <a:gd name="T19" fmla="*/ 10 h 20"/>
                <a:gd name="T20" fmla="*/ 28 w 50"/>
                <a:gd name="T21" fmla="*/ 4 h 20"/>
                <a:gd name="T22" fmla="*/ 40 w 50"/>
                <a:gd name="T23" fmla="*/ 4 h 20"/>
                <a:gd name="T24" fmla="*/ 45 w 50"/>
                <a:gd name="T25" fmla="*/ 10 h 20"/>
                <a:gd name="T26" fmla="*/ 45 w 50"/>
                <a:gd name="T27" fmla="*/ 10 h 20"/>
                <a:gd name="T28" fmla="*/ 40 w 50"/>
                <a:gd name="T29" fmla="*/ 15 h 20"/>
                <a:gd name="T30" fmla="*/ 35 w 50"/>
                <a:gd name="T31" fmla="*/ 15 h 20"/>
                <a:gd name="T32" fmla="*/ 32 w 50"/>
                <a:gd name="T33" fmla="*/ 20 h 20"/>
                <a:gd name="T34" fmla="*/ 40 w 50"/>
                <a:gd name="T35" fmla="*/ 20 h 20"/>
                <a:gd name="T36" fmla="*/ 50 w 50"/>
                <a:gd name="T37" fmla="*/ 10 h 20"/>
                <a:gd name="T38" fmla="*/ 32 w 50"/>
                <a:gd name="T39" fmla="*/ 10 h 20"/>
                <a:gd name="T40" fmla="*/ 32 w 50"/>
                <a:gd name="T41" fmla="*/ 8 h 20"/>
                <a:gd name="T42" fmla="*/ 27 w 50"/>
                <a:gd name="T43" fmla="*/ 8 h 20"/>
                <a:gd name="T44" fmla="*/ 28 w 50"/>
                <a:gd name="T45" fmla="*/ 10 h 20"/>
                <a:gd name="T46" fmla="*/ 28 w 50"/>
                <a:gd name="T47" fmla="*/ 10 h 20"/>
                <a:gd name="T48" fmla="*/ 22 w 50"/>
                <a:gd name="T49" fmla="*/ 15 h 20"/>
                <a:gd name="T50" fmla="*/ 10 w 50"/>
                <a:gd name="T51" fmla="*/ 15 h 20"/>
                <a:gd name="T52" fmla="*/ 5 w 50"/>
                <a:gd name="T53" fmla="*/ 10 h 20"/>
                <a:gd name="T54" fmla="*/ 5 w 50"/>
                <a:gd name="T55" fmla="*/ 10 h 20"/>
                <a:gd name="T56" fmla="*/ 10 w 50"/>
                <a:gd name="T57" fmla="*/ 4 h 20"/>
                <a:gd name="T58" fmla="*/ 16 w 50"/>
                <a:gd name="T59" fmla="*/ 4 h 20"/>
                <a:gd name="T60" fmla="*/ 19 w 50"/>
                <a:gd name="T61" fmla="*/ 0 h 20"/>
                <a:gd name="T62" fmla="*/ 10 w 50"/>
                <a:gd name="T63" fmla="*/ 0 h 20"/>
                <a:gd name="T64" fmla="*/ 0 w 50"/>
                <a:gd name="T65" fmla="*/ 10 h 20"/>
                <a:gd name="T66" fmla="*/ 0 w 50"/>
                <a:gd name="T67" fmla="*/ 10 h 20"/>
                <a:gd name="T68" fmla="*/ 10 w 50"/>
                <a:gd name="T69" fmla="*/ 20 h 20"/>
                <a:gd name="T70" fmla="*/ 22 w 50"/>
                <a:gd name="T71" fmla="*/ 20 h 20"/>
                <a:gd name="T72" fmla="*/ 32 w 50"/>
                <a:gd name="T7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" h="20">
                  <a:moveTo>
                    <a:pt x="50" y="10"/>
                  </a:moveTo>
                  <a:cubicBezTo>
                    <a:pt x="50" y="10"/>
                    <a:pt x="50" y="10"/>
                    <a:pt x="50" y="10"/>
                  </a:cubicBezTo>
                  <a:cubicBezTo>
                    <a:pt x="50" y="4"/>
                    <a:pt x="46" y="0"/>
                    <a:pt x="4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3" y="0"/>
                    <a:pt x="18" y="4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1"/>
                    <a:pt x="18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7"/>
                    <a:pt x="25" y="4"/>
                    <a:pt x="28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3" y="4"/>
                    <a:pt x="45" y="7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3"/>
                    <a:pt x="43" y="15"/>
                    <a:pt x="40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4" y="17"/>
                    <a:pt x="33" y="18"/>
                    <a:pt x="32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6" y="20"/>
                    <a:pt x="50" y="15"/>
                    <a:pt x="50" y="10"/>
                  </a:cubicBezTo>
                  <a:close/>
                  <a:moveTo>
                    <a:pt x="32" y="10"/>
                  </a:moveTo>
                  <a:cubicBezTo>
                    <a:pt x="32" y="9"/>
                    <a:pt x="32" y="9"/>
                    <a:pt x="32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8" y="9"/>
                    <a:pt x="28" y="9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3"/>
                    <a:pt x="25" y="15"/>
                    <a:pt x="22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7" y="15"/>
                    <a:pt x="5" y="13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7"/>
                    <a:pt x="7" y="4"/>
                    <a:pt x="10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3"/>
                    <a:pt x="17" y="1"/>
                    <a:pt x="1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5"/>
                    <a:pt x="5" y="20"/>
                    <a:pt x="10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8" y="20"/>
                    <a:pt x="32" y="15"/>
                    <a:pt x="3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2" name="Freeform 14"/>
            <p:cNvSpPr>
              <a:spLocks noEditPoints="1"/>
            </p:cNvSpPr>
            <p:nvPr/>
          </p:nvSpPr>
          <p:spPr bwMode="auto">
            <a:xfrm>
              <a:off x="4647" y="1740"/>
              <a:ext cx="67" cy="65"/>
            </a:xfrm>
            <a:custGeom>
              <a:avLst/>
              <a:gdLst>
                <a:gd name="T0" fmla="*/ 27 w 54"/>
                <a:gd name="T1" fmla="*/ 0 h 53"/>
                <a:gd name="T2" fmla="*/ 0 w 54"/>
                <a:gd name="T3" fmla="*/ 26 h 53"/>
                <a:gd name="T4" fmla="*/ 27 w 54"/>
                <a:gd name="T5" fmla="*/ 53 h 53"/>
                <a:gd name="T6" fmla="*/ 54 w 54"/>
                <a:gd name="T7" fmla="*/ 26 h 53"/>
                <a:gd name="T8" fmla="*/ 27 w 54"/>
                <a:gd name="T9" fmla="*/ 0 h 53"/>
                <a:gd name="T10" fmla="*/ 16 w 54"/>
                <a:gd name="T11" fmla="*/ 43 h 53"/>
                <a:gd name="T12" fmla="*/ 17 w 54"/>
                <a:gd name="T13" fmla="*/ 38 h 53"/>
                <a:gd name="T14" fmla="*/ 7 w 54"/>
                <a:gd name="T15" fmla="*/ 24 h 53"/>
                <a:gd name="T16" fmla="*/ 13 w 54"/>
                <a:gd name="T17" fmla="*/ 12 h 53"/>
                <a:gd name="T18" fmla="*/ 27 w 54"/>
                <a:gd name="T19" fmla="*/ 6 h 53"/>
                <a:gd name="T20" fmla="*/ 41 w 54"/>
                <a:gd name="T21" fmla="*/ 12 h 53"/>
                <a:gd name="T22" fmla="*/ 47 w 54"/>
                <a:gd name="T23" fmla="*/ 24 h 53"/>
                <a:gd name="T24" fmla="*/ 37 w 54"/>
                <a:gd name="T25" fmla="*/ 38 h 53"/>
                <a:gd name="T26" fmla="*/ 38 w 54"/>
                <a:gd name="T27" fmla="*/ 43 h 53"/>
                <a:gd name="T28" fmla="*/ 27 w 54"/>
                <a:gd name="T29" fmla="*/ 46 h 53"/>
                <a:gd name="T30" fmla="*/ 16 w 54"/>
                <a:gd name="T31" fmla="*/ 43 h 53"/>
                <a:gd name="T32" fmla="*/ 29 w 54"/>
                <a:gd name="T33" fmla="*/ 33 h 53"/>
                <a:gd name="T34" fmla="*/ 30 w 54"/>
                <a:gd name="T35" fmla="*/ 35 h 53"/>
                <a:gd name="T36" fmla="*/ 30 w 54"/>
                <a:gd name="T37" fmla="*/ 38 h 53"/>
                <a:gd name="T38" fmla="*/ 29 w 54"/>
                <a:gd name="T39" fmla="*/ 40 h 53"/>
                <a:gd name="T40" fmla="*/ 25 w 54"/>
                <a:gd name="T41" fmla="*/ 40 h 53"/>
                <a:gd name="T42" fmla="*/ 24 w 54"/>
                <a:gd name="T43" fmla="*/ 38 h 53"/>
                <a:gd name="T44" fmla="*/ 24 w 54"/>
                <a:gd name="T45" fmla="*/ 35 h 53"/>
                <a:gd name="T46" fmla="*/ 25 w 54"/>
                <a:gd name="T47" fmla="*/ 33 h 53"/>
                <a:gd name="T48" fmla="*/ 26 w 54"/>
                <a:gd name="T49" fmla="*/ 10 h 53"/>
                <a:gd name="T50" fmla="*/ 28 w 54"/>
                <a:gd name="T51" fmla="*/ 10 h 53"/>
                <a:gd name="T52" fmla="*/ 29 w 54"/>
                <a:gd name="T53" fmla="*/ 3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53">
                  <a:moveTo>
                    <a:pt x="27" y="0"/>
                  </a:moveTo>
                  <a:cubicBezTo>
                    <a:pt x="12" y="0"/>
                    <a:pt x="0" y="12"/>
                    <a:pt x="0" y="26"/>
                  </a:cubicBezTo>
                  <a:cubicBezTo>
                    <a:pt x="0" y="41"/>
                    <a:pt x="12" y="53"/>
                    <a:pt x="27" y="53"/>
                  </a:cubicBezTo>
                  <a:cubicBezTo>
                    <a:pt x="42" y="53"/>
                    <a:pt x="54" y="41"/>
                    <a:pt x="54" y="26"/>
                  </a:cubicBezTo>
                  <a:cubicBezTo>
                    <a:pt x="54" y="12"/>
                    <a:pt x="42" y="0"/>
                    <a:pt x="27" y="0"/>
                  </a:cubicBezTo>
                  <a:close/>
                  <a:moveTo>
                    <a:pt x="16" y="43"/>
                  </a:moveTo>
                  <a:cubicBezTo>
                    <a:pt x="17" y="42"/>
                    <a:pt x="17" y="40"/>
                    <a:pt x="17" y="38"/>
                  </a:cubicBezTo>
                  <a:cubicBezTo>
                    <a:pt x="17" y="32"/>
                    <a:pt x="13" y="26"/>
                    <a:pt x="7" y="24"/>
                  </a:cubicBezTo>
                  <a:cubicBezTo>
                    <a:pt x="8" y="20"/>
                    <a:pt x="10" y="15"/>
                    <a:pt x="13" y="12"/>
                  </a:cubicBezTo>
                  <a:cubicBezTo>
                    <a:pt x="17" y="8"/>
                    <a:pt x="22" y="6"/>
                    <a:pt x="27" y="6"/>
                  </a:cubicBezTo>
                  <a:cubicBezTo>
                    <a:pt x="32" y="6"/>
                    <a:pt x="37" y="8"/>
                    <a:pt x="41" y="12"/>
                  </a:cubicBezTo>
                  <a:cubicBezTo>
                    <a:pt x="44" y="15"/>
                    <a:pt x="46" y="20"/>
                    <a:pt x="47" y="24"/>
                  </a:cubicBezTo>
                  <a:cubicBezTo>
                    <a:pt x="41" y="26"/>
                    <a:pt x="37" y="32"/>
                    <a:pt x="37" y="38"/>
                  </a:cubicBezTo>
                  <a:cubicBezTo>
                    <a:pt x="37" y="40"/>
                    <a:pt x="37" y="42"/>
                    <a:pt x="38" y="43"/>
                  </a:cubicBezTo>
                  <a:cubicBezTo>
                    <a:pt x="35" y="45"/>
                    <a:pt x="31" y="46"/>
                    <a:pt x="27" y="46"/>
                  </a:cubicBezTo>
                  <a:cubicBezTo>
                    <a:pt x="23" y="46"/>
                    <a:pt x="19" y="45"/>
                    <a:pt x="16" y="43"/>
                  </a:cubicBezTo>
                  <a:close/>
                  <a:moveTo>
                    <a:pt x="29" y="33"/>
                  </a:moveTo>
                  <a:cubicBezTo>
                    <a:pt x="30" y="33"/>
                    <a:pt x="30" y="34"/>
                    <a:pt x="30" y="35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9"/>
                    <a:pt x="30" y="40"/>
                    <a:pt x="29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4" y="39"/>
                    <a:pt x="24" y="38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8" y="10"/>
                    <a:pt x="28" y="10"/>
                    <a:pt x="28" y="10"/>
                  </a:cubicBezTo>
                  <a:lnTo>
                    <a:pt x="29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3" name="Freeform 15"/>
            <p:cNvSpPr>
              <a:spLocks noEditPoints="1"/>
            </p:cNvSpPr>
            <p:nvPr/>
          </p:nvSpPr>
          <p:spPr bwMode="auto">
            <a:xfrm>
              <a:off x="4639" y="1812"/>
              <a:ext cx="58" cy="46"/>
            </a:xfrm>
            <a:custGeom>
              <a:avLst/>
              <a:gdLst>
                <a:gd name="T0" fmla="*/ 22 w 58"/>
                <a:gd name="T1" fmla="*/ 46 h 46"/>
                <a:gd name="T2" fmla="*/ 0 w 58"/>
                <a:gd name="T3" fmla="*/ 24 h 46"/>
                <a:gd name="T4" fmla="*/ 11 w 58"/>
                <a:gd name="T5" fmla="*/ 13 h 46"/>
                <a:gd name="T6" fmla="*/ 22 w 58"/>
                <a:gd name="T7" fmla="*/ 24 h 46"/>
                <a:gd name="T8" fmla="*/ 47 w 58"/>
                <a:gd name="T9" fmla="*/ 0 h 46"/>
                <a:gd name="T10" fmla="*/ 58 w 58"/>
                <a:gd name="T11" fmla="*/ 11 h 46"/>
                <a:gd name="T12" fmla="*/ 22 w 58"/>
                <a:gd name="T13" fmla="*/ 46 h 46"/>
                <a:gd name="T14" fmla="*/ 6 w 58"/>
                <a:gd name="T15" fmla="*/ 24 h 46"/>
                <a:gd name="T16" fmla="*/ 22 w 58"/>
                <a:gd name="T17" fmla="*/ 40 h 46"/>
                <a:gd name="T18" fmla="*/ 51 w 58"/>
                <a:gd name="T19" fmla="*/ 11 h 46"/>
                <a:gd name="T20" fmla="*/ 47 w 58"/>
                <a:gd name="T21" fmla="*/ 6 h 46"/>
                <a:gd name="T22" fmla="*/ 22 w 58"/>
                <a:gd name="T23" fmla="*/ 30 h 46"/>
                <a:gd name="T24" fmla="*/ 11 w 58"/>
                <a:gd name="T25" fmla="*/ 19 h 46"/>
                <a:gd name="T26" fmla="*/ 6 w 58"/>
                <a:gd name="T27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46">
                  <a:moveTo>
                    <a:pt x="22" y="46"/>
                  </a:moveTo>
                  <a:lnTo>
                    <a:pt x="0" y="24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47" y="0"/>
                  </a:lnTo>
                  <a:lnTo>
                    <a:pt x="58" y="11"/>
                  </a:lnTo>
                  <a:lnTo>
                    <a:pt x="22" y="46"/>
                  </a:lnTo>
                  <a:close/>
                  <a:moveTo>
                    <a:pt x="6" y="24"/>
                  </a:moveTo>
                  <a:lnTo>
                    <a:pt x="22" y="40"/>
                  </a:lnTo>
                  <a:lnTo>
                    <a:pt x="51" y="11"/>
                  </a:lnTo>
                  <a:lnTo>
                    <a:pt x="47" y="6"/>
                  </a:lnTo>
                  <a:lnTo>
                    <a:pt x="22" y="30"/>
                  </a:lnTo>
                  <a:lnTo>
                    <a:pt x="11" y="19"/>
                  </a:lnTo>
                  <a:lnTo>
                    <a:pt x="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4" name="Freeform 16"/>
            <p:cNvSpPr>
              <a:spLocks noEditPoints="1"/>
            </p:cNvSpPr>
            <p:nvPr/>
          </p:nvSpPr>
          <p:spPr bwMode="auto">
            <a:xfrm>
              <a:off x="4541" y="1903"/>
              <a:ext cx="68" cy="91"/>
            </a:xfrm>
            <a:custGeom>
              <a:avLst/>
              <a:gdLst>
                <a:gd name="T0" fmla="*/ 53 w 56"/>
                <a:gd name="T1" fmla="*/ 9 h 74"/>
                <a:gd name="T2" fmla="*/ 49 w 56"/>
                <a:gd name="T3" fmla="*/ 9 h 74"/>
                <a:gd name="T4" fmla="*/ 49 w 56"/>
                <a:gd name="T5" fmla="*/ 14 h 74"/>
                <a:gd name="T6" fmla="*/ 51 w 56"/>
                <a:gd name="T7" fmla="*/ 14 h 74"/>
                <a:gd name="T8" fmla="*/ 51 w 56"/>
                <a:gd name="T9" fmla="*/ 51 h 74"/>
                <a:gd name="T10" fmla="*/ 32 w 56"/>
                <a:gd name="T11" fmla="*/ 51 h 74"/>
                <a:gd name="T12" fmla="*/ 32 w 56"/>
                <a:gd name="T13" fmla="*/ 70 h 74"/>
                <a:gd name="T14" fmla="*/ 5 w 56"/>
                <a:gd name="T15" fmla="*/ 70 h 74"/>
                <a:gd name="T16" fmla="*/ 5 w 56"/>
                <a:gd name="T17" fmla="*/ 14 h 74"/>
                <a:gd name="T18" fmla="*/ 7 w 56"/>
                <a:gd name="T19" fmla="*/ 14 h 74"/>
                <a:gd name="T20" fmla="*/ 7 w 56"/>
                <a:gd name="T21" fmla="*/ 9 h 74"/>
                <a:gd name="T22" fmla="*/ 2 w 56"/>
                <a:gd name="T23" fmla="*/ 9 h 74"/>
                <a:gd name="T24" fmla="*/ 0 w 56"/>
                <a:gd name="T25" fmla="*/ 12 h 74"/>
                <a:gd name="T26" fmla="*/ 0 w 56"/>
                <a:gd name="T27" fmla="*/ 72 h 74"/>
                <a:gd name="T28" fmla="*/ 2 w 56"/>
                <a:gd name="T29" fmla="*/ 74 h 74"/>
                <a:gd name="T30" fmla="*/ 39 w 56"/>
                <a:gd name="T31" fmla="*/ 74 h 74"/>
                <a:gd name="T32" fmla="*/ 56 w 56"/>
                <a:gd name="T33" fmla="*/ 57 h 74"/>
                <a:gd name="T34" fmla="*/ 56 w 56"/>
                <a:gd name="T35" fmla="*/ 12 h 74"/>
                <a:gd name="T36" fmla="*/ 53 w 56"/>
                <a:gd name="T37" fmla="*/ 9 h 74"/>
                <a:gd name="T38" fmla="*/ 37 w 56"/>
                <a:gd name="T39" fmla="*/ 70 h 74"/>
                <a:gd name="T40" fmla="*/ 37 w 56"/>
                <a:gd name="T41" fmla="*/ 56 h 74"/>
                <a:gd name="T42" fmla="*/ 51 w 56"/>
                <a:gd name="T43" fmla="*/ 56 h 74"/>
                <a:gd name="T44" fmla="*/ 37 w 56"/>
                <a:gd name="T45" fmla="*/ 70 h 74"/>
                <a:gd name="T46" fmla="*/ 46 w 56"/>
                <a:gd name="T47" fmla="*/ 9 h 74"/>
                <a:gd name="T48" fmla="*/ 37 w 56"/>
                <a:gd name="T49" fmla="*/ 9 h 74"/>
                <a:gd name="T50" fmla="*/ 37 w 56"/>
                <a:gd name="T51" fmla="*/ 5 h 74"/>
                <a:gd name="T52" fmla="*/ 32 w 56"/>
                <a:gd name="T53" fmla="*/ 0 h 74"/>
                <a:gd name="T54" fmla="*/ 23 w 56"/>
                <a:gd name="T55" fmla="*/ 0 h 74"/>
                <a:gd name="T56" fmla="*/ 19 w 56"/>
                <a:gd name="T57" fmla="*/ 5 h 74"/>
                <a:gd name="T58" fmla="*/ 19 w 56"/>
                <a:gd name="T59" fmla="*/ 9 h 74"/>
                <a:gd name="T60" fmla="*/ 9 w 56"/>
                <a:gd name="T61" fmla="*/ 9 h 74"/>
                <a:gd name="T62" fmla="*/ 9 w 56"/>
                <a:gd name="T63" fmla="*/ 19 h 74"/>
                <a:gd name="T64" fmla="*/ 46 w 56"/>
                <a:gd name="T65" fmla="*/ 19 h 74"/>
                <a:gd name="T66" fmla="*/ 46 w 56"/>
                <a:gd name="T67" fmla="*/ 9 h 74"/>
                <a:gd name="T68" fmla="*/ 32 w 56"/>
                <a:gd name="T69" fmla="*/ 9 h 74"/>
                <a:gd name="T70" fmla="*/ 23 w 56"/>
                <a:gd name="T71" fmla="*/ 9 h 74"/>
                <a:gd name="T72" fmla="*/ 23 w 56"/>
                <a:gd name="T73" fmla="*/ 5 h 74"/>
                <a:gd name="T74" fmla="*/ 23 w 56"/>
                <a:gd name="T75" fmla="*/ 5 h 74"/>
                <a:gd name="T76" fmla="*/ 32 w 56"/>
                <a:gd name="T77" fmla="*/ 5 h 74"/>
                <a:gd name="T78" fmla="*/ 32 w 56"/>
                <a:gd name="T79" fmla="*/ 5 h 74"/>
                <a:gd name="T80" fmla="*/ 32 w 56"/>
                <a:gd name="T81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6" h="74">
                  <a:moveTo>
                    <a:pt x="53" y="9"/>
                  </a:moveTo>
                  <a:cubicBezTo>
                    <a:pt x="49" y="9"/>
                    <a:pt x="49" y="9"/>
                    <a:pt x="49" y="9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0" y="10"/>
                    <a:pt x="0" y="1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1" y="74"/>
                    <a:pt x="2" y="74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0"/>
                    <a:pt x="55" y="9"/>
                    <a:pt x="53" y="9"/>
                  </a:cubicBezTo>
                  <a:close/>
                  <a:moveTo>
                    <a:pt x="37" y="70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51" y="56"/>
                    <a:pt x="51" y="56"/>
                    <a:pt x="51" y="56"/>
                  </a:cubicBezTo>
                  <a:lnTo>
                    <a:pt x="37" y="70"/>
                  </a:lnTo>
                  <a:close/>
                  <a:moveTo>
                    <a:pt x="46" y="9"/>
                  </a:moveTo>
                  <a:cubicBezTo>
                    <a:pt x="37" y="9"/>
                    <a:pt x="37" y="9"/>
                    <a:pt x="37" y="9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2"/>
                    <a:pt x="35" y="0"/>
                    <a:pt x="3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0"/>
                    <a:pt x="19" y="2"/>
                    <a:pt x="19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46" y="19"/>
                    <a:pt x="46" y="19"/>
                    <a:pt x="46" y="19"/>
                  </a:cubicBezTo>
                  <a:lnTo>
                    <a:pt x="46" y="9"/>
                  </a:lnTo>
                  <a:close/>
                  <a:moveTo>
                    <a:pt x="32" y="9"/>
                  </a:moveTo>
                  <a:cubicBezTo>
                    <a:pt x="23" y="9"/>
                    <a:pt x="23" y="9"/>
                    <a:pt x="23" y="9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5"/>
                    <a:pt x="32" y="5"/>
                    <a:pt x="32" y="5"/>
                  </a:cubicBezTo>
                  <a:lnTo>
                    <a:pt x="32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5" name="Freeform 17"/>
            <p:cNvSpPr>
              <a:spLocks/>
            </p:cNvSpPr>
            <p:nvPr/>
          </p:nvSpPr>
          <p:spPr bwMode="auto">
            <a:xfrm>
              <a:off x="4290" y="2011"/>
              <a:ext cx="233" cy="131"/>
            </a:xfrm>
            <a:custGeom>
              <a:avLst/>
              <a:gdLst>
                <a:gd name="T0" fmla="*/ 190 w 190"/>
                <a:gd name="T1" fmla="*/ 74 h 106"/>
                <a:gd name="T2" fmla="*/ 166 w 190"/>
                <a:gd name="T3" fmla="*/ 43 h 106"/>
                <a:gd name="T4" fmla="*/ 122 w 190"/>
                <a:gd name="T5" fmla="*/ 0 h 106"/>
                <a:gd name="T6" fmla="*/ 87 w 190"/>
                <a:gd name="T7" fmla="*/ 16 h 106"/>
                <a:gd name="T8" fmla="*/ 67 w 190"/>
                <a:gd name="T9" fmla="*/ 7 h 106"/>
                <a:gd name="T10" fmla="*/ 42 w 190"/>
                <a:gd name="T11" fmla="*/ 32 h 106"/>
                <a:gd name="T12" fmla="*/ 43 w 190"/>
                <a:gd name="T13" fmla="*/ 35 h 106"/>
                <a:gd name="T14" fmla="*/ 36 w 190"/>
                <a:gd name="T15" fmla="*/ 35 h 106"/>
                <a:gd name="T16" fmla="*/ 0 w 190"/>
                <a:gd name="T17" fmla="*/ 70 h 106"/>
                <a:gd name="T18" fmla="*/ 36 w 190"/>
                <a:gd name="T19" fmla="*/ 106 h 106"/>
                <a:gd name="T20" fmla="*/ 158 w 190"/>
                <a:gd name="T21" fmla="*/ 106 h 106"/>
                <a:gd name="T22" fmla="*/ 158 w 190"/>
                <a:gd name="T23" fmla="*/ 106 h 106"/>
                <a:gd name="T24" fmla="*/ 190 w 190"/>
                <a:gd name="T25" fmla="*/ 7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" h="106">
                  <a:moveTo>
                    <a:pt x="190" y="74"/>
                  </a:moveTo>
                  <a:cubicBezTo>
                    <a:pt x="190" y="59"/>
                    <a:pt x="180" y="46"/>
                    <a:pt x="166" y="43"/>
                  </a:cubicBezTo>
                  <a:cubicBezTo>
                    <a:pt x="165" y="19"/>
                    <a:pt x="146" y="0"/>
                    <a:pt x="122" y="0"/>
                  </a:cubicBezTo>
                  <a:cubicBezTo>
                    <a:pt x="107" y="0"/>
                    <a:pt x="95" y="6"/>
                    <a:pt x="87" y="16"/>
                  </a:cubicBezTo>
                  <a:cubicBezTo>
                    <a:pt x="82" y="11"/>
                    <a:pt x="75" y="7"/>
                    <a:pt x="67" y="7"/>
                  </a:cubicBezTo>
                  <a:cubicBezTo>
                    <a:pt x="54" y="7"/>
                    <a:pt x="42" y="18"/>
                    <a:pt x="42" y="32"/>
                  </a:cubicBezTo>
                  <a:cubicBezTo>
                    <a:pt x="42" y="33"/>
                    <a:pt x="43" y="34"/>
                    <a:pt x="43" y="35"/>
                  </a:cubicBezTo>
                  <a:cubicBezTo>
                    <a:pt x="41" y="35"/>
                    <a:pt x="38" y="35"/>
                    <a:pt x="36" y="35"/>
                  </a:cubicBezTo>
                  <a:cubicBezTo>
                    <a:pt x="16" y="35"/>
                    <a:pt x="0" y="51"/>
                    <a:pt x="0" y="70"/>
                  </a:cubicBezTo>
                  <a:cubicBezTo>
                    <a:pt x="0" y="90"/>
                    <a:pt x="16" y="106"/>
                    <a:pt x="36" y="106"/>
                  </a:cubicBezTo>
                  <a:cubicBezTo>
                    <a:pt x="158" y="106"/>
                    <a:pt x="158" y="106"/>
                    <a:pt x="158" y="106"/>
                  </a:cubicBezTo>
                  <a:cubicBezTo>
                    <a:pt x="158" y="106"/>
                    <a:pt x="158" y="106"/>
                    <a:pt x="158" y="106"/>
                  </a:cubicBezTo>
                  <a:cubicBezTo>
                    <a:pt x="176" y="106"/>
                    <a:pt x="190" y="92"/>
                    <a:pt x="1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6" name="Freeform 18"/>
            <p:cNvSpPr>
              <a:spLocks/>
            </p:cNvSpPr>
            <p:nvPr/>
          </p:nvSpPr>
          <p:spPr bwMode="auto">
            <a:xfrm>
              <a:off x="4538" y="1666"/>
              <a:ext cx="112" cy="123"/>
            </a:xfrm>
            <a:custGeom>
              <a:avLst/>
              <a:gdLst>
                <a:gd name="T0" fmla="*/ 61 w 91"/>
                <a:gd name="T1" fmla="*/ 28 h 100"/>
                <a:gd name="T2" fmla="*/ 51 w 91"/>
                <a:gd name="T3" fmla="*/ 39 h 100"/>
                <a:gd name="T4" fmla="*/ 46 w 91"/>
                <a:gd name="T5" fmla="*/ 47 h 100"/>
                <a:gd name="T6" fmla="*/ 48 w 91"/>
                <a:gd name="T7" fmla="*/ 30 h 100"/>
                <a:gd name="T8" fmla="*/ 48 w 91"/>
                <a:gd name="T9" fmla="*/ 15 h 100"/>
                <a:gd name="T10" fmla="*/ 23 w 91"/>
                <a:gd name="T11" fmla="*/ 5 h 100"/>
                <a:gd name="T12" fmla="*/ 13 w 91"/>
                <a:gd name="T13" fmla="*/ 30 h 100"/>
                <a:gd name="T14" fmla="*/ 24 w 91"/>
                <a:gd name="T15" fmla="*/ 41 h 100"/>
                <a:gd name="T16" fmla="*/ 38 w 91"/>
                <a:gd name="T17" fmla="*/ 51 h 100"/>
                <a:gd name="T18" fmla="*/ 29 w 91"/>
                <a:gd name="T19" fmla="*/ 49 h 100"/>
                <a:gd name="T20" fmla="*/ 14 w 91"/>
                <a:gd name="T21" fmla="*/ 49 h 100"/>
                <a:gd name="T22" fmla="*/ 4 w 91"/>
                <a:gd name="T23" fmla="*/ 74 h 100"/>
                <a:gd name="T24" fmla="*/ 30 w 91"/>
                <a:gd name="T25" fmla="*/ 85 h 100"/>
                <a:gd name="T26" fmla="*/ 40 w 91"/>
                <a:gd name="T27" fmla="*/ 73 h 100"/>
                <a:gd name="T28" fmla="*/ 45 w 91"/>
                <a:gd name="T29" fmla="*/ 65 h 100"/>
                <a:gd name="T30" fmla="*/ 43 w 91"/>
                <a:gd name="T31" fmla="*/ 97 h 100"/>
                <a:gd name="T32" fmla="*/ 45 w 91"/>
                <a:gd name="T33" fmla="*/ 100 h 100"/>
                <a:gd name="T34" fmla="*/ 61 w 91"/>
                <a:gd name="T35" fmla="*/ 93 h 100"/>
                <a:gd name="T36" fmla="*/ 78 w 91"/>
                <a:gd name="T37" fmla="*/ 85 h 100"/>
                <a:gd name="T38" fmla="*/ 76 w 91"/>
                <a:gd name="T39" fmla="*/ 82 h 100"/>
                <a:gd name="T40" fmla="*/ 53 w 91"/>
                <a:gd name="T41" fmla="*/ 62 h 100"/>
                <a:gd name="T42" fmla="*/ 61 w 91"/>
                <a:gd name="T43" fmla="*/ 64 h 100"/>
                <a:gd name="T44" fmla="*/ 77 w 91"/>
                <a:gd name="T45" fmla="*/ 64 h 100"/>
                <a:gd name="T46" fmla="*/ 87 w 91"/>
                <a:gd name="T47" fmla="*/ 38 h 100"/>
                <a:gd name="T48" fmla="*/ 61 w 91"/>
                <a:gd name="T49" fmla="*/ 2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100">
                  <a:moveTo>
                    <a:pt x="61" y="28"/>
                  </a:moveTo>
                  <a:cubicBezTo>
                    <a:pt x="56" y="30"/>
                    <a:pt x="52" y="34"/>
                    <a:pt x="51" y="39"/>
                  </a:cubicBezTo>
                  <a:cubicBezTo>
                    <a:pt x="50" y="41"/>
                    <a:pt x="48" y="44"/>
                    <a:pt x="46" y="47"/>
                  </a:cubicBezTo>
                  <a:cubicBezTo>
                    <a:pt x="46" y="42"/>
                    <a:pt x="47" y="34"/>
                    <a:pt x="48" y="30"/>
                  </a:cubicBezTo>
                  <a:cubicBezTo>
                    <a:pt x="50" y="26"/>
                    <a:pt x="50" y="20"/>
                    <a:pt x="48" y="15"/>
                  </a:cubicBezTo>
                  <a:cubicBezTo>
                    <a:pt x="44" y="5"/>
                    <a:pt x="32" y="0"/>
                    <a:pt x="23" y="5"/>
                  </a:cubicBezTo>
                  <a:cubicBezTo>
                    <a:pt x="13" y="9"/>
                    <a:pt x="9" y="20"/>
                    <a:pt x="13" y="30"/>
                  </a:cubicBezTo>
                  <a:cubicBezTo>
                    <a:pt x="15" y="35"/>
                    <a:pt x="19" y="39"/>
                    <a:pt x="24" y="41"/>
                  </a:cubicBezTo>
                  <a:cubicBezTo>
                    <a:pt x="28" y="42"/>
                    <a:pt x="34" y="46"/>
                    <a:pt x="38" y="51"/>
                  </a:cubicBezTo>
                  <a:cubicBezTo>
                    <a:pt x="34" y="50"/>
                    <a:pt x="31" y="49"/>
                    <a:pt x="29" y="49"/>
                  </a:cubicBezTo>
                  <a:cubicBezTo>
                    <a:pt x="24" y="47"/>
                    <a:pt x="19" y="46"/>
                    <a:pt x="14" y="49"/>
                  </a:cubicBezTo>
                  <a:cubicBezTo>
                    <a:pt x="4" y="53"/>
                    <a:pt x="0" y="65"/>
                    <a:pt x="4" y="74"/>
                  </a:cubicBezTo>
                  <a:cubicBezTo>
                    <a:pt x="8" y="84"/>
                    <a:pt x="20" y="89"/>
                    <a:pt x="30" y="85"/>
                  </a:cubicBezTo>
                  <a:cubicBezTo>
                    <a:pt x="35" y="82"/>
                    <a:pt x="38" y="78"/>
                    <a:pt x="40" y="73"/>
                  </a:cubicBezTo>
                  <a:cubicBezTo>
                    <a:pt x="41" y="71"/>
                    <a:pt x="42" y="68"/>
                    <a:pt x="45" y="65"/>
                  </a:cubicBezTo>
                  <a:cubicBezTo>
                    <a:pt x="50" y="78"/>
                    <a:pt x="48" y="90"/>
                    <a:pt x="43" y="97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6" y="82"/>
                    <a:pt x="76" y="82"/>
                    <a:pt x="76" y="82"/>
                  </a:cubicBezTo>
                  <a:cubicBezTo>
                    <a:pt x="68" y="81"/>
                    <a:pt x="58" y="74"/>
                    <a:pt x="53" y="62"/>
                  </a:cubicBezTo>
                  <a:cubicBezTo>
                    <a:pt x="56" y="62"/>
                    <a:pt x="59" y="63"/>
                    <a:pt x="61" y="64"/>
                  </a:cubicBezTo>
                  <a:cubicBezTo>
                    <a:pt x="66" y="66"/>
                    <a:pt x="72" y="66"/>
                    <a:pt x="77" y="64"/>
                  </a:cubicBezTo>
                  <a:cubicBezTo>
                    <a:pt x="87" y="60"/>
                    <a:pt x="91" y="48"/>
                    <a:pt x="87" y="38"/>
                  </a:cubicBezTo>
                  <a:cubicBezTo>
                    <a:pt x="82" y="28"/>
                    <a:pt x="71" y="24"/>
                    <a:pt x="61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7" name="Freeform 19"/>
            <p:cNvSpPr>
              <a:spLocks noEditPoints="1"/>
            </p:cNvSpPr>
            <p:nvPr/>
          </p:nvSpPr>
          <p:spPr bwMode="auto">
            <a:xfrm>
              <a:off x="4472" y="1960"/>
              <a:ext cx="56" cy="59"/>
            </a:xfrm>
            <a:custGeom>
              <a:avLst/>
              <a:gdLst>
                <a:gd name="T0" fmla="*/ 43 w 46"/>
                <a:gd name="T1" fmla="*/ 28 h 48"/>
                <a:gd name="T2" fmla="*/ 46 w 46"/>
                <a:gd name="T3" fmla="*/ 16 h 48"/>
                <a:gd name="T4" fmla="*/ 41 w 46"/>
                <a:gd name="T5" fmla="*/ 8 h 48"/>
                <a:gd name="T6" fmla="*/ 37 w 46"/>
                <a:gd name="T7" fmla="*/ 9 h 48"/>
                <a:gd name="T8" fmla="*/ 28 w 46"/>
                <a:gd name="T9" fmla="*/ 0 h 48"/>
                <a:gd name="T10" fmla="*/ 18 w 46"/>
                <a:gd name="T11" fmla="*/ 0 h 48"/>
                <a:gd name="T12" fmla="*/ 17 w 46"/>
                <a:gd name="T13" fmla="*/ 4 h 48"/>
                <a:gd name="T14" fmla="*/ 4 w 46"/>
                <a:gd name="T15" fmla="*/ 8 h 48"/>
                <a:gd name="T16" fmla="*/ 0 w 46"/>
                <a:gd name="T17" fmla="*/ 16 h 48"/>
                <a:gd name="T18" fmla="*/ 3 w 46"/>
                <a:gd name="T19" fmla="*/ 19 h 48"/>
                <a:gd name="T20" fmla="*/ 0 w 46"/>
                <a:gd name="T21" fmla="*/ 32 h 48"/>
                <a:gd name="T22" fmla="*/ 4 w 46"/>
                <a:gd name="T23" fmla="*/ 40 h 48"/>
                <a:gd name="T24" fmla="*/ 9 w 46"/>
                <a:gd name="T25" fmla="*/ 39 h 48"/>
                <a:gd name="T26" fmla="*/ 18 w 46"/>
                <a:gd name="T27" fmla="*/ 48 h 48"/>
                <a:gd name="T28" fmla="*/ 28 w 46"/>
                <a:gd name="T29" fmla="*/ 48 h 48"/>
                <a:gd name="T30" fmla="*/ 29 w 46"/>
                <a:gd name="T31" fmla="*/ 43 h 48"/>
                <a:gd name="T32" fmla="*/ 41 w 46"/>
                <a:gd name="T33" fmla="*/ 40 h 48"/>
                <a:gd name="T34" fmla="*/ 46 w 46"/>
                <a:gd name="T35" fmla="*/ 32 h 48"/>
                <a:gd name="T36" fmla="*/ 43 w 46"/>
                <a:gd name="T37" fmla="*/ 28 h 48"/>
                <a:gd name="T38" fmla="*/ 23 w 46"/>
                <a:gd name="T39" fmla="*/ 34 h 48"/>
                <a:gd name="T40" fmla="*/ 13 w 46"/>
                <a:gd name="T41" fmla="*/ 24 h 48"/>
                <a:gd name="T42" fmla="*/ 23 w 46"/>
                <a:gd name="T43" fmla="*/ 14 h 48"/>
                <a:gd name="T44" fmla="*/ 33 w 46"/>
                <a:gd name="T45" fmla="*/ 24 h 48"/>
                <a:gd name="T46" fmla="*/ 23 w 46"/>
                <a:gd name="T4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" h="48">
                  <a:moveTo>
                    <a:pt x="43" y="28"/>
                  </a:moveTo>
                  <a:cubicBezTo>
                    <a:pt x="40" y="24"/>
                    <a:pt x="42" y="18"/>
                    <a:pt x="46" y="16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9"/>
                    <a:pt x="38" y="9"/>
                    <a:pt x="37" y="9"/>
                  </a:cubicBezTo>
                  <a:cubicBezTo>
                    <a:pt x="32" y="9"/>
                    <a:pt x="28" y="5"/>
                    <a:pt x="2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3"/>
                    <a:pt x="17" y="4"/>
                  </a:cubicBezTo>
                  <a:cubicBezTo>
                    <a:pt x="14" y="9"/>
                    <a:pt x="9" y="10"/>
                    <a:pt x="4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2" y="18"/>
                    <a:pt x="3" y="19"/>
                  </a:cubicBezTo>
                  <a:cubicBezTo>
                    <a:pt x="5" y="24"/>
                    <a:pt x="4" y="29"/>
                    <a:pt x="0" y="32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6" y="39"/>
                    <a:pt x="7" y="39"/>
                    <a:pt x="9" y="39"/>
                  </a:cubicBezTo>
                  <a:cubicBezTo>
                    <a:pt x="14" y="39"/>
                    <a:pt x="18" y="43"/>
                    <a:pt x="1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6"/>
                    <a:pt x="28" y="45"/>
                    <a:pt x="29" y="43"/>
                  </a:cubicBezTo>
                  <a:cubicBezTo>
                    <a:pt x="31" y="39"/>
                    <a:pt x="37" y="38"/>
                    <a:pt x="41" y="40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5" y="31"/>
                    <a:pt x="44" y="30"/>
                    <a:pt x="43" y="28"/>
                  </a:cubicBezTo>
                  <a:close/>
                  <a:moveTo>
                    <a:pt x="23" y="34"/>
                  </a:moveTo>
                  <a:cubicBezTo>
                    <a:pt x="17" y="34"/>
                    <a:pt x="13" y="29"/>
                    <a:pt x="13" y="24"/>
                  </a:cubicBezTo>
                  <a:cubicBezTo>
                    <a:pt x="13" y="18"/>
                    <a:pt x="17" y="14"/>
                    <a:pt x="23" y="14"/>
                  </a:cubicBezTo>
                  <a:cubicBezTo>
                    <a:pt x="28" y="14"/>
                    <a:pt x="33" y="18"/>
                    <a:pt x="33" y="24"/>
                  </a:cubicBezTo>
                  <a:cubicBezTo>
                    <a:pt x="33" y="29"/>
                    <a:pt x="28" y="34"/>
                    <a:pt x="23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8" name="Freeform 20"/>
            <p:cNvSpPr>
              <a:spLocks/>
            </p:cNvSpPr>
            <p:nvPr/>
          </p:nvSpPr>
          <p:spPr bwMode="auto">
            <a:xfrm>
              <a:off x="4520" y="1804"/>
              <a:ext cx="86" cy="87"/>
            </a:xfrm>
            <a:custGeom>
              <a:avLst/>
              <a:gdLst>
                <a:gd name="T0" fmla="*/ 53 w 70"/>
                <a:gd name="T1" fmla="*/ 45 h 71"/>
                <a:gd name="T2" fmla="*/ 41 w 70"/>
                <a:gd name="T3" fmla="*/ 32 h 71"/>
                <a:gd name="T4" fmla="*/ 70 w 70"/>
                <a:gd name="T5" fmla="*/ 10 h 71"/>
                <a:gd name="T6" fmla="*/ 62 w 70"/>
                <a:gd name="T7" fmla="*/ 1 h 71"/>
                <a:gd name="T8" fmla="*/ 25 w 70"/>
                <a:gd name="T9" fmla="*/ 16 h 71"/>
                <a:gd name="T10" fmla="*/ 13 w 70"/>
                <a:gd name="T11" fmla="*/ 4 h 71"/>
                <a:gd name="T12" fmla="*/ 2 w 70"/>
                <a:gd name="T13" fmla="*/ 3 h 71"/>
                <a:gd name="T14" fmla="*/ 4 w 70"/>
                <a:gd name="T15" fmla="*/ 13 h 71"/>
                <a:gd name="T16" fmla="*/ 16 w 70"/>
                <a:gd name="T17" fmla="*/ 25 h 71"/>
                <a:gd name="T18" fmla="*/ 1 w 70"/>
                <a:gd name="T19" fmla="*/ 62 h 71"/>
                <a:gd name="T20" fmla="*/ 10 w 70"/>
                <a:gd name="T21" fmla="*/ 71 h 71"/>
                <a:gd name="T22" fmla="*/ 32 w 70"/>
                <a:gd name="T23" fmla="*/ 41 h 71"/>
                <a:gd name="T24" fmla="*/ 44 w 70"/>
                <a:gd name="T25" fmla="*/ 53 h 71"/>
                <a:gd name="T26" fmla="*/ 44 w 70"/>
                <a:gd name="T27" fmla="*/ 71 h 71"/>
                <a:gd name="T28" fmla="*/ 53 w 70"/>
                <a:gd name="T29" fmla="*/ 71 h 71"/>
                <a:gd name="T30" fmla="*/ 57 w 70"/>
                <a:gd name="T31" fmla="*/ 58 h 71"/>
                <a:gd name="T32" fmla="*/ 70 w 70"/>
                <a:gd name="T33" fmla="*/ 53 h 71"/>
                <a:gd name="T34" fmla="*/ 70 w 70"/>
                <a:gd name="T35" fmla="*/ 45 h 71"/>
                <a:gd name="T36" fmla="*/ 53 w 70"/>
                <a:gd name="T37" fmla="*/ 4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71">
                  <a:moveTo>
                    <a:pt x="53" y="45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0" y="1"/>
                    <a:pt x="5" y="0"/>
                    <a:pt x="2" y="3"/>
                  </a:cubicBezTo>
                  <a:cubicBezTo>
                    <a:pt x="0" y="5"/>
                    <a:pt x="1" y="10"/>
                    <a:pt x="4" y="13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" y="62"/>
                    <a:pt x="1" y="62"/>
                    <a:pt x="1" y="62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53" y="45"/>
                    <a:pt x="53" y="45"/>
                    <a:pt x="53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79" name="Freeform 21"/>
            <p:cNvSpPr>
              <a:spLocks noEditPoints="1"/>
            </p:cNvSpPr>
            <p:nvPr/>
          </p:nvSpPr>
          <p:spPr bwMode="auto">
            <a:xfrm>
              <a:off x="4625" y="1859"/>
              <a:ext cx="30" cy="56"/>
            </a:xfrm>
            <a:custGeom>
              <a:avLst/>
              <a:gdLst>
                <a:gd name="T0" fmla="*/ 16 w 24"/>
                <a:gd name="T1" fmla="*/ 45 h 46"/>
                <a:gd name="T2" fmla="*/ 16 w 24"/>
                <a:gd name="T3" fmla="*/ 45 h 46"/>
                <a:gd name="T4" fmla="*/ 23 w 24"/>
                <a:gd name="T5" fmla="*/ 35 h 46"/>
                <a:gd name="T6" fmla="*/ 21 w 24"/>
                <a:gd name="T7" fmla="*/ 24 h 46"/>
                <a:gd name="T8" fmla="*/ 11 w 24"/>
                <a:gd name="T9" fmla="*/ 17 h 46"/>
                <a:gd name="T10" fmla="*/ 11 w 24"/>
                <a:gd name="T11" fmla="*/ 17 h 46"/>
                <a:gd name="T12" fmla="*/ 10 w 24"/>
                <a:gd name="T13" fmla="*/ 17 h 46"/>
                <a:gd name="T14" fmla="*/ 11 w 24"/>
                <a:gd name="T15" fmla="*/ 21 h 46"/>
                <a:gd name="T16" fmla="*/ 12 w 24"/>
                <a:gd name="T17" fmla="*/ 21 h 46"/>
                <a:gd name="T18" fmla="*/ 12 w 24"/>
                <a:gd name="T19" fmla="*/ 21 h 46"/>
                <a:gd name="T20" fmla="*/ 17 w 24"/>
                <a:gd name="T21" fmla="*/ 25 h 46"/>
                <a:gd name="T22" fmla="*/ 19 w 24"/>
                <a:gd name="T23" fmla="*/ 35 h 46"/>
                <a:gd name="T24" fmla="*/ 16 w 24"/>
                <a:gd name="T25" fmla="*/ 41 h 46"/>
                <a:gd name="T26" fmla="*/ 16 w 24"/>
                <a:gd name="T27" fmla="*/ 41 h 46"/>
                <a:gd name="T28" fmla="*/ 10 w 24"/>
                <a:gd name="T29" fmla="*/ 37 h 46"/>
                <a:gd name="T30" fmla="*/ 9 w 24"/>
                <a:gd name="T31" fmla="*/ 32 h 46"/>
                <a:gd name="T32" fmla="*/ 5 w 24"/>
                <a:gd name="T33" fmla="*/ 30 h 46"/>
                <a:gd name="T34" fmla="*/ 6 w 24"/>
                <a:gd name="T35" fmla="*/ 38 h 46"/>
                <a:gd name="T36" fmla="*/ 16 w 24"/>
                <a:gd name="T37" fmla="*/ 45 h 46"/>
                <a:gd name="T38" fmla="*/ 13 w 24"/>
                <a:gd name="T39" fmla="*/ 29 h 46"/>
                <a:gd name="T40" fmla="*/ 15 w 24"/>
                <a:gd name="T41" fmla="*/ 29 h 46"/>
                <a:gd name="T42" fmla="*/ 14 w 24"/>
                <a:gd name="T43" fmla="*/ 25 h 46"/>
                <a:gd name="T44" fmla="*/ 13 w 24"/>
                <a:gd name="T45" fmla="*/ 25 h 46"/>
                <a:gd name="T46" fmla="*/ 12 w 24"/>
                <a:gd name="T47" fmla="*/ 25 h 46"/>
                <a:gd name="T48" fmla="*/ 7 w 24"/>
                <a:gd name="T49" fmla="*/ 21 h 46"/>
                <a:gd name="T50" fmla="*/ 5 w 24"/>
                <a:gd name="T51" fmla="*/ 11 h 46"/>
                <a:gd name="T52" fmla="*/ 9 w 24"/>
                <a:gd name="T53" fmla="*/ 5 h 46"/>
                <a:gd name="T54" fmla="*/ 9 w 24"/>
                <a:gd name="T55" fmla="*/ 5 h 46"/>
                <a:gd name="T56" fmla="*/ 14 w 24"/>
                <a:gd name="T57" fmla="*/ 9 h 46"/>
                <a:gd name="T58" fmla="*/ 15 w 24"/>
                <a:gd name="T59" fmla="*/ 14 h 46"/>
                <a:gd name="T60" fmla="*/ 20 w 24"/>
                <a:gd name="T61" fmla="*/ 16 h 46"/>
                <a:gd name="T62" fmla="*/ 18 w 24"/>
                <a:gd name="T63" fmla="*/ 8 h 46"/>
                <a:gd name="T64" fmla="*/ 8 w 24"/>
                <a:gd name="T65" fmla="*/ 1 h 46"/>
                <a:gd name="T66" fmla="*/ 8 w 24"/>
                <a:gd name="T67" fmla="*/ 1 h 46"/>
                <a:gd name="T68" fmla="*/ 1 w 24"/>
                <a:gd name="T69" fmla="*/ 11 h 46"/>
                <a:gd name="T70" fmla="*/ 3 w 24"/>
                <a:gd name="T71" fmla="*/ 22 h 46"/>
                <a:gd name="T72" fmla="*/ 13 w 24"/>
                <a:gd name="T73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" h="46">
                  <a:moveTo>
                    <a:pt x="16" y="45"/>
                  </a:moveTo>
                  <a:cubicBezTo>
                    <a:pt x="16" y="45"/>
                    <a:pt x="16" y="45"/>
                    <a:pt x="16" y="45"/>
                  </a:cubicBezTo>
                  <a:cubicBezTo>
                    <a:pt x="21" y="44"/>
                    <a:pt x="24" y="39"/>
                    <a:pt x="23" y="35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19"/>
                    <a:pt x="16" y="16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0" y="17"/>
                    <a:pt x="10" y="17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4" y="20"/>
                    <a:pt x="17" y="22"/>
                    <a:pt x="17" y="2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8"/>
                    <a:pt x="18" y="40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1" y="40"/>
                    <a:pt x="10" y="37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8" y="32"/>
                    <a:pt x="6" y="31"/>
                    <a:pt x="5" y="30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7" y="43"/>
                    <a:pt x="12" y="46"/>
                    <a:pt x="16" y="45"/>
                  </a:cubicBezTo>
                  <a:close/>
                  <a:moveTo>
                    <a:pt x="13" y="29"/>
                  </a:moveTo>
                  <a:cubicBezTo>
                    <a:pt x="14" y="29"/>
                    <a:pt x="14" y="29"/>
                    <a:pt x="15" y="29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0" y="26"/>
                    <a:pt x="8" y="24"/>
                    <a:pt x="7" y="2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8"/>
                    <a:pt x="6" y="6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5"/>
                    <a:pt x="14" y="6"/>
                    <a:pt x="14" y="9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7" y="14"/>
                    <a:pt x="18" y="15"/>
                    <a:pt x="20" y="16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4"/>
                    <a:pt x="13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3" y="2"/>
                    <a:pt x="0" y="7"/>
                    <a:pt x="1" y="1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7"/>
                    <a:pt x="9" y="30"/>
                    <a:pt x="13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0" name="Freeform 22"/>
            <p:cNvSpPr>
              <a:spLocks/>
            </p:cNvSpPr>
            <p:nvPr/>
          </p:nvSpPr>
          <p:spPr bwMode="auto">
            <a:xfrm>
              <a:off x="4392" y="1845"/>
              <a:ext cx="113" cy="113"/>
            </a:xfrm>
            <a:custGeom>
              <a:avLst/>
              <a:gdLst>
                <a:gd name="T0" fmla="*/ 29 w 92"/>
                <a:gd name="T1" fmla="*/ 17 h 92"/>
                <a:gd name="T2" fmla="*/ 92 w 92"/>
                <a:gd name="T3" fmla="*/ 0 h 92"/>
                <a:gd name="T4" fmla="*/ 92 w 92"/>
                <a:gd name="T5" fmla="*/ 6 h 92"/>
                <a:gd name="T6" fmla="*/ 92 w 92"/>
                <a:gd name="T7" fmla="*/ 17 h 92"/>
                <a:gd name="T8" fmla="*/ 92 w 92"/>
                <a:gd name="T9" fmla="*/ 66 h 92"/>
                <a:gd name="T10" fmla="*/ 72 w 92"/>
                <a:gd name="T11" fmla="*/ 81 h 92"/>
                <a:gd name="T12" fmla="*/ 52 w 92"/>
                <a:gd name="T13" fmla="*/ 66 h 92"/>
                <a:gd name="T14" fmla="*/ 72 w 92"/>
                <a:gd name="T15" fmla="*/ 52 h 92"/>
                <a:gd name="T16" fmla="*/ 80 w 92"/>
                <a:gd name="T17" fmla="*/ 53 h 92"/>
                <a:gd name="T18" fmla="*/ 80 w 92"/>
                <a:gd name="T19" fmla="*/ 24 h 92"/>
                <a:gd name="T20" fmla="*/ 40 w 92"/>
                <a:gd name="T21" fmla="*/ 35 h 92"/>
                <a:gd name="T22" fmla="*/ 40 w 92"/>
                <a:gd name="T23" fmla="*/ 78 h 92"/>
                <a:gd name="T24" fmla="*/ 20 w 92"/>
                <a:gd name="T25" fmla="*/ 92 h 92"/>
                <a:gd name="T26" fmla="*/ 0 w 92"/>
                <a:gd name="T27" fmla="*/ 78 h 92"/>
                <a:gd name="T28" fmla="*/ 20 w 92"/>
                <a:gd name="T29" fmla="*/ 63 h 92"/>
                <a:gd name="T30" fmla="*/ 29 w 92"/>
                <a:gd name="T31" fmla="*/ 65 h 92"/>
                <a:gd name="T32" fmla="*/ 29 w 92"/>
                <a:gd name="T33" fmla="*/ 35 h 92"/>
                <a:gd name="T34" fmla="*/ 29 w 92"/>
                <a:gd name="T35" fmla="*/ 1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2" h="92">
                  <a:moveTo>
                    <a:pt x="29" y="17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74"/>
                    <a:pt x="83" y="81"/>
                    <a:pt x="72" y="81"/>
                  </a:cubicBezTo>
                  <a:cubicBezTo>
                    <a:pt x="61" y="81"/>
                    <a:pt x="52" y="74"/>
                    <a:pt x="52" y="66"/>
                  </a:cubicBezTo>
                  <a:cubicBezTo>
                    <a:pt x="52" y="58"/>
                    <a:pt x="61" y="52"/>
                    <a:pt x="72" y="52"/>
                  </a:cubicBezTo>
                  <a:cubicBezTo>
                    <a:pt x="75" y="52"/>
                    <a:pt x="78" y="52"/>
                    <a:pt x="80" y="53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86"/>
                    <a:pt x="31" y="92"/>
                    <a:pt x="20" y="92"/>
                  </a:cubicBezTo>
                  <a:cubicBezTo>
                    <a:pt x="9" y="92"/>
                    <a:pt x="0" y="86"/>
                    <a:pt x="0" y="78"/>
                  </a:cubicBezTo>
                  <a:cubicBezTo>
                    <a:pt x="0" y="70"/>
                    <a:pt x="9" y="63"/>
                    <a:pt x="20" y="63"/>
                  </a:cubicBezTo>
                  <a:cubicBezTo>
                    <a:pt x="23" y="63"/>
                    <a:pt x="26" y="64"/>
                    <a:pt x="29" y="65"/>
                  </a:cubicBezTo>
                  <a:cubicBezTo>
                    <a:pt x="29" y="35"/>
                    <a:pt x="29" y="35"/>
                    <a:pt x="29" y="35"/>
                  </a:cubicBezTo>
                  <a:lnTo>
                    <a:pt x="29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1" name="Freeform 23"/>
            <p:cNvSpPr>
              <a:spLocks noEditPoints="1"/>
            </p:cNvSpPr>
            <p:nvPr/>
          </p:nvSpPr>
          <p:spPr bwMode="auto">
            <a:xfrm>
              <a:off x="4483" y="1597"/>
              <a:ext cx="80" cy="112"/>
            </a:xfrm>
            <a:custGeom>
              <a:avLst/>
              <a:gdLst>
                <a:gd name="T0" fmla="*/ 38 w 65"/>
                <a:gd name="T1" fmla="*/ 46 h 91"/>
                <a:gd name="T2" fmla="*/ 46 w 65"/>
                <a:gd name="T3" fmla="*/ 26 h 91"/>
                <a:gd name="T4" fmla="*/ 52 w 65"/>
                <a:gd name="T5" fmla="*/ 33 h 91"/>
                <a:gd name="T6" fmla="*/ 47 w 65"/>
                <a:gd name="T7" fmla="*/ 46 h 91"/>
                <a:gd name="T8" fmla="*/ 52 w 65"/>
                <a:gd name="T9" fmla="*/ 59 h 91"/>
                <a:gd name="T10" fmla="*/ 45 w 65"/>
                <a:gd name="T11" fmla="*/ 65 h 91"/>
                <a:gd name="T12" fmla="*/ 38 w 65"/>
                <a:gd name="T13" fmla="*/ 46 h 91"/>
                <a:gd name="T14" fmla="*/ 32 w 65"/>
                <a:gd name="T15" fmla="*/ 78 h 91"/>
                <a:gd name="T16" fmla="*/ 19 w 65"/>
                <a:gd name="T17" fmla="*/ 45 h 91"/>
                <a:gd name="T18" fmla="*/ 33 w 65"/>
                <a:gd name="T19" fmla="*/ 13 h 91"/>
                <a:gd name="T20" fmla="*/ 39 w 65"/>
                <a:gd name="T21" fmla="*/ 20 h 91"/>
                <a:gd name="T22" fmla="*/ 39 w 65"/>
                <a:gd name="T23" fmla="*/ 20 h 91"/>
                <a:gd name="T24" fmla="*/ 28 w 65"/>
                <a:gd name="T25" fmla="*/ 45 h 91"/>
                <a:gd name="T26" fmla="*/ 39 w 65"/>
                <a:gd name="T27" fmla="*/ 72 h 91"/>
                <a:gd name="T28" fmla="*/ 32 w 65"/>
                <a:gd name="T29" fmla="*/ 78 h 91"/>
                <a:gd name="T30" fmla="*/ 6 w 65"/>
                <a:gd name="T31" fmla="*/ 20 h 91"/>
                <a:gd name="T32" fmla="*/ 20 w 65"/>
                <a:gd name="T33" fmla="*/ 0 h 91"/>
                <a:gd name="T34" fmla="*/ 20 w 65"/>
                <a:gd name="T35" fmla="*/ 0 h 91"/>
                <a:gd name="T36" fmla="*/ 27 w 65"/>
                <a:gd name="T37" fmla="*/ 6 h 91"/>
                <a:gd name="T38" fmla="*/ 10 w 65"/>
                <a:gd name="T39" fmla="*/ 45 h 91"/>
                <a:gd name="T40" fmla="*/ 26 w 65"/>
                <a:gd name="T41" fmla="*/ 85 h 91"/>
                <a:gd name="T42" fmla="*/ 19 w 65"/>
                <a:gd name="T43" fmla="*/ 91 h 91"/>
                <a:gd name="T44" fmla="*/ 5 w 65"/>
                <a:gd name="T45" fmla="*/ 70 h 91"/>
                <a:gd name="T46" fmla="*/ 1 w 65"/>
                <a:gd name="T47" fmla="*/ 45 h 91"/>
                <a:gd name="T48" fmla="*/ 6 w 65"/>
                <a:gd name="T49" fmla="*/ 20 h 91"/>
                <a:gd name="T50" fmla="*/ 61 w 65"/>
                <a:gd name="T51" fmla="*/ 50 h 91"/>
                <a:gd name="T52" fmla="*/ 65 w 65"/>
                <a:gd name="T53" fmla="*/ 46 h 91"/>
                <a:gd name="T54" fmla="*/ 61 w 65"/>
                <a:gd name="T55" fmla="*/ 41 h 91"/>
                <a:gd name="T56" fmla="*/ 56 w 65"/>
                <a:gd name="T57" fmla="*/ 46 h 91"/>
                <a:gd name="T58" fmla="*/ 61 w 65"/>
                <a:gd name="T59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" h="91">
                  <a:moveTo>
                    <a:pt x="38" y="46"/>
                  </a:moveTo>
                  <a:cubicBezTo>
                    <a:pt x="38" y="38"/>
                    <a:pt x="41" y="31"/>
                    <a:pt x="46" y="26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49" y="36"/>
                    <a:pt x="47" y="41"/>
                    <a:pt x="47" y="46"/>
                  </a:cubicBezTo>
                  <a:cubicBezTo>
                    <a:pt x="47" y="51"/>
                    <a:pt x="49" y="55"/>
                    <a:pt x="52" y="59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0" y="60"/>
                    <a:pt x="37" y="53"/>
                    <a:pt x="38" y="46"/>
                  </a:cubicBezTo>
                  <a:close/>
                  <a:moveTo>
                    <a:pt x="32" y="78"/>
                  </a:moveTo>
                  <a:cubicBezTo>
                    <a:pt x="24" y="69"/>
                    <a:pt x="19" y="58"/>
                    <a:pt x="19" y="45"/>
                  </a:cubicBezTo>
                  <a:cubicBezTo>
                    <a:pt x="19" y="33"/>
                    <a:pt x="24" y="22"/>
                    <a:pt x="33" y="13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2" y="26"/>
                    <a:pt x="28" y="36"/>
                    <a:pt x="28" y="45"/>
                  </a:cubicBezTo>
                  <a:cubicBezTo>
                    <a:pt x="28" y="55"/>
                    <a:pt x="32" y="65"/>
                    <a:pt x="39" y="72"/>
                  </a:cubicBezTo>
                  <a:lnTo>
                    <a:pt x="32" y="78"/>
                  </a:lnTo>
                  <a:close/>
                  <a:moveTo>
                    <a:pt x="6" y="20"/>
                  </a:moveTo>
                  <a:cubicBezTo>
                    <a:pt x="9" y="12"/>
                    <a:pt x="14" y="6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16" y="17"/>
                    <a:pt x="10" y="30"/>
                    <a:pt x="10" y="45"/>
                  </a:cubicBezTo>
                  <a:cubicBezTo>
                    <a:pt x="10" y="60"/>
                    <a:pt x="15" y="74"/>
                    <a:pt x="26" y="85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13" y="85"/>
                    <a:pt x="9" y="78"/>
                    <a:pt x="5" y="70"/>
                  </a:cubicBezTo>
                  <a:cubicBezTo>
                    <a:pt x="2" y="62"/>
                    <a:pt x="0" y="54"/>
                    <a:pt x="1" y="45"/>
                  </a:cubicBezTo>
                  <a:cubicBezTo>
                    <a:pt x="1" y="36"/>
                    <a:pt x="3" y="28"/>
                    <a:pt x="6" y="20"/>
                  </a:cubicBezTo>
                  <a:close/>
                  <a:moveTo>
                    <a:pt x="61" y="50"/>
                  </a:moveTo>
                  <a:cubicBezTo>
                    <a:pt x="63" y="51"/>
                    <a:pt x="65" y="48"/>
                    <a:pt x="65" y="46"/>
                  </a:cubicBezTo>
                  <a:cubicBezTo>
                    <a:pt x="65" y="43"/>
                    <a:pt x="63" y="41"/>
                    <a:pt x="61" y="41"/>
                  </a:cubicBezTo>
                  <a:cubicBezTo>
                    <a:pt x="58" y="41"/>
                    <a:pt x="56" y="43"/>
                    <a:pt x="56" y="46"/>
                  </a:cubicBezTo>
                  <a:cubicBezTo>
                    <a:pt x="56" y="48"/>
                    <a:pt x="58" y="50"/>
                    <a:pt x="61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2" name="Freeform 24"/>
            <p:cNvSpPr>
              <a:spLocks noEditPoints="1"/>
            </p:cNvSpPr>
            <p:nvPr/>
          </p:nvSpPr>
          <p:spPr bwMode="auto">
            <a:xfrm>
              <a:off x="4453" y="1718"/>
              <a:ext cx="78" cy="77"/>
            </a:xfrm>
            <a:custGeom>
              <a:avLst/>
              <a:gdLst>
                <a:gd name="T0" fmla="*/ 48 w 78"/>
                <a:gd name="T1" fmla="*/ 19 h 77"/>
                <a:gd name="T2" fmla="*/ 50 w 78"/>
                <a:gd name="T3" fmla="*/ 0 h 77"/>
                <a:gd name="T4" fmla="*/ 15 w 78"/>
                <a:gd name="T5" fmla="*/ 0 h 77"/>
                <a:gd name="T6" fmla="*/ 2 w 78"/>
                <a:gd name="T7" fmla="*/ 14 h 77"/>
                <a:gd name="T8" fmla="*/ 0 w 78"/>
                <a:gd name="T9" fmla="*/ 57 h 77"/>
                <a:gd name="T10" fmla="*/ 30 w 78"/>
                <a:gd name="T11" fmla="*/ 57 h 77"/>
                <a:gd name="T12" fmla="*/ 29 w 78"/>
                <a:gd name="T13" fmla="*/ 76 h 77"/>
                <a:gd name="T14" fmla="*/ 77 w 78"/>
                <a:gd name="T15" fmla="*/ 77 h 77"/>
                <a:gd name="T16" fmla="*/ 78 w 78"/>
                <a:gd name="T17" fmla="*/ 19 h 77"/>
                <a:gd name="T18" fmla="*/ 48 w 78"/>
                <a:gd name="T19" fmla="*/ 19 h 77"/>
                <a:gd name="T20" fmla="*/ 15 w 78"/>
                <a:gd name="T21" fmla="*/ 7 h 77"/>
                <a:gd name="T22" fmla="*/ 15 w 78"/>
                <a:gd name="T23" fmla="*/ 14 h 77"/>
                <a:gd name="T24" fmla="*/ 8 w 78"/>
                <a:gd name="T25" fmla="*/ 14 h 77"/>
                <a:gd name="T26" fmla="*/ 15 w 78"/>
                <a:gd name="T27" fmla="*/ 7 h 77"/>
                <a:gd name="T28" fmla="*/ 5 w 78"/>
                <a:gd name="T29" fmla="*/ 52 h 77"/>
                <a:gd name="T30" fmla="*/ 5 w 78"/>
                <a:gd name="T31" fmla="*/ 19 h 77"/>
                <a:gd name="T32" fmla="*/ 20 w 78"/>
                <a:gd name="T33" fmla="*/ 19 h 77"/>
                <a:gd name="T34" fmla="*/ 20 w 78"/>
                <a:gd name="T35" fmla="*/ 5 h 77"/>
                <a:gd name="T36" fmla="*/ 45 w 78"/>
                <a:gd name="T37" fmla="*/ 5 h 77"/>
                <a:gd name="T38" fmla="*/ 45 w 78"/>
                <a:gd name="T39" fmla="*/ 19 h 77"/>
                <a:gd name="T40" fmla="*/ 30 w 78"/>
                <a:gd name="T41" fmla="*/ 33 h 77"/>
                <a:gd name="T42" fmla="*/ 30 w 78"/>
                <a:gd name="T43" fmla="*/ 52 h 77"/>
                <a:gd name="T44" fmla="*/ 5 w 78"/>
                <a:gd name="T45" fmla="*/ 52 h 77"/>
                <a:gd name="T46" fmla="*/ 43 w 78"/>
                <a:gd name="T47" fmla="*/ 25 h 77"/>
                <a:gd name="T48" fmla="*/ 43 w 78"/>
                <a:gd name="T49" fmla="*/ 34 h 77"/>
                <a:gd name="T50" fmla="*/ 36 w 78"/>
                <a:gd name="T51" fmla="*/ 33 h 77"/>
                <a:gd name="T52" fmla="*/ 43 w 78"/>
                <a:gd name="T53" fmla="*/ 25 h 77"/>
                <a:gd name="T54" fmla="*/ 72 w 78"/>
                <a:gd name="T55" fmla="*/ 72 h 77"/>
                <a:gd name="T56" fmla="*/ 34 w 78"/>
                <a:gd name="T57" fmla="*/ 71 h 77"/>
                <a:gd name="T58" fmla="*/ 35 w 78"/>
                <a:gd name="T59" fmla="*/ 38 h 77"/>
                <a:gd name="T60" fmla="*/ 48 w 78"/>
                <a:gd name="T61" fmla="*/ 38 h 77"/>
                <a:gd name="T62" fmla="*/ 48 w 78"/>
                <a:gd name="T63" fmla="*/ 24 h 77"/>
                <a:gd name="T64" fmla="*/ 73 w 78"/>
                <a:gd name="T65" fmla="*/ 24 h 77"/>
                <a:gd name="T66" fmla="*/ 72 w 78"/>
                <a:gd name="T67" fmla="*/ 7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77">
                  <a:moveTo>
                    <a:pt x="48" y="19"/>
                  </a:moveTo>
                  <a:lnTo>
                    <a:pt x="50" y="0"/>
                  </a:lnTo>
                  <a:lnTo>
                    <a:pt x="15" y="0"/>
                  </a:lnTo>
                  <a:lnTo>
                    <a:pt x="2" y="14"/>
                  </a:lnTo>
                  <a:lnTo>
                    <a:pt x="0" y="57"/>
                  </a:lnTo>
                  <a:lnTo>
                    <a:pt x="30" y="57"/>
                  </a:lnTo>
                  <a:lnTo>
                    <a:pt x="29" y="76"/>
                  </a:lnTo>
                  <a:lnTo>
                    <a:pt x="77" y="77"/>
                  </a:lnTo>
                  <a:lnTo>
                    <a:pt x="78" y="19"/>
                  </a:lnTo>
                  <a:lnTo>
                    <a:pt x="48" y="19"/>
                  </a:lnTo>
                  <a:close/>
                  <a:moveTo>
                    <a:pt x="15" y="7"/>
                  </a:moveTo>
                  <a:lnTo>
                    <a:pt x="15" y="14"/>
                  </a:lnTo>
                  <a:lnTo>
                    <a:pt x="8" y="14"/>
                  </a:lnTo>
                  <a:lnTo>
                    <a:pt x="15" y="7"/>
                  </a:lnTo>
                  <a:close/>
                  <a:moveTo>
                    <a:pt x="5" y="52"/>
                  </a:moveTo>
                  <a:lnTo>
                    <a:pt x="5" y="19"/>
                  </a:lnTo>
                  <a:lnTo>
                    <a:pt x="20" y="19"/>
                  </a:lnTo>
                  <a:lnTo>
                    <a:pt x="20" y="5"/>
                  </a:lnTo>
                  <a:lnTo>
                    <a:pt x="45" y="5"/>
                  </a:lnTo>
                  <a:lnTo>
                    <a:pt x="45" y="19"/>
                  </a:lnTo>
                  <a:lnTo>
                    <a:pt x="30" y="33"/>
                  </a:lnTo>
                  <a:lnTo>
                    <a:pt x="30" y="52"/>
                  </a:lnTo>
                  <a:lnTo>
                    <a:pt x="5" y="52"/>
                  </a:lnTo>
                  <a:close/>
                  <a:moveTo>
                    <a:pt x="43" y="25"/>
                  </a:moveTo>
                  <a:lnTo>
                    <a:pt x="43" y="34"/>
                  </a:lnTo>
                  <a:lnTo>
                    <a:pt x="36" y="33"/>
                  </a:lnTo>
                  <a:lnTo>
                    <a:pt x="43" y="25"/>
                  </a:lnTo>
                  <a:close/>
                  <a:moveTo>
                    <a:pt x="72" y="72"/>
                  </a:moveTo>
                  <a:lnTo>
                    <a:pt x="34" y="71"/>
                  </a:lnTo>
                  <a:lnTo>
                    <a:pt x="35" y="38"/>
                  </a:lnTo>
                  <a:lnTo>
                    <a:pt x="48" y="38"/>
                  </a:lnTo>
                  <a:lnTo>
                    <a:pt x="48" y="24"/>
                  </a:lnTo>
                  <a:lnTo>
                    <a:pt x="73" y="24"/>
                  </a:lnTo>
                  <a:lnTo>
                    <a:pt x="7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3" name="Freeform 25"/>
            <p:cNvSpPr>
              <a:spLocks noEditPoints="1"/>
            </p:cNvSpPr>
            <p:nvPr/>
          </p:nvSpPr>
          <p:spPr bwMode="auto">
            <a:xfrm>
              <a:off x="4354" y="2273"/>
              <a:ext cx="125" cy="107"/>
            </a:xfrm>
            <a:custGeom>
              <a:avLst/>
              <a:gdLst>
                <a:gd name="T0" fmla="*/ 76 w 102"/>
                <a:gd name="T1" fmla="*/ 1 h 87"/>
                <a:gd name="T2" fmla="*/ 7 w 102"/>
                <a:gd name="T3" fmla="*/ 21 h 87"/>
                <a:gd name="T4" fmla="*/ 1 w 102"/>
                <a:gd name="T5" fmla="*/ 32 h 87"/>
                <a:gd name="T6" fmla="*/ 15 w 102"/>
                <a:gd name="T7" fmla="*/ 80 h 87"/>
                <a:gd name="T8" fmla="*/ 26 w 102"/>
                <a:gd name="T9" fmla="*/ 86 h 87"/>
                <a:gd name="T10" fmla="*/ 95 w 102"/>
                <a:gd name="T11" fmla="*/ 65 h 87"/>
                <a:gd name="T12" fmla="*/ 101 w 102"/>
                <a:gd name="T13" fmla="*/ 55 h 87"/>
                <a:gd name="T14" fmla="*/ 87 w 102"/>
                <a:gd name="T15" fmla="*/ 7 h 87"/>
                <a:gd name="T16" fmla="*/ 76 w 102"/>
                <a:gd name="T17" fmla="*/ 1 h 87"/>
                <a:gd name="T18" fmla="*/ 8 w 102"/>
                <a:gd name="T19" fmla="*/ 27 h 87"/>
                <a:gd name="T20" fmla="*/ 78 w 102"/>
                <a:gd name="T21" fmla="*/ 6 h 87"/>
                <a:gd name="T22" fmla="*/ 81 w 102"/>
                <a:gd name="T23" fmla="*/ 8 h 87"/>
                <a:gd name="T24" fmla="*/ 84 w 102"/>
                <a:gd name="T25" fmla="*/ 16 h 87"/>
                <a:gd name="T26" fmla="*/ 9 w 102"/>
                <a:gd name="T27" fmla="*/ 38 h 87"/>
                <a:gd name="T28" fmla="*/ 7 w 102"/>
                <a:gd name="T29" fmla="*/ 30 h 87"/>
                <a:gd name="T30" fmla="*/ 8 w 102"/>
                <a:gd name="T31" fmla="*/ 27 h 87"/>
                <a:gd name="T32" fmla="*/ 94 w 102"/>
                <a:gd name="T33" fmla="*/ 60 h 87"/>
                <a:gd name="T34" fmla="*/ 24 w 102"/>
                <a:gd name="T35" fmla="*/ 80 h 87"/>
                <a:gd name="T36" fmla="*/ 21 w 102"/>
                <a:gd name="T37" fmla="*/ 78 h 87"/>
                <a:gd name="T38" fmla="*/ 14 w 102"/>
                <a:gd name="T39" fmla="*/ 54 h 87"/>
                <a:gd name="T40" fmla="*/ 88 w 102"/>
                <a:gd name="T41" fmla="*/ 32 h 87"/>
                <a:gd name="T42" fmla="*/ 95 w 102"/>
                <a:gd name="T43" fmla="*/ 56 h 87"/>
                <a:gd name="T44" fmla="*/ 94 w 102"/>
                <a:gd name="T45" fmla="*/ 60 h 87"/>
                <a:gd name="T46" fmla="*/ 22 w 102"/>
                <a:gd name="T47" fmla="*/ 63 h 87"/>
                <a:gd name="T48" fmla="*/ 27 w 102"/>
                <a:gd name="T49" fmla="*/ 62 h 87"/>
                <a:gd name="T50" fmla="*/ 31 w 102"/>
                <a:gd name="T51" fmla="*/ 73 h 87"/>
                <a:gd name="T52" fmla="*/ 25 w 102"/>
                <a:gd name="T53" fmla="*/ 74 h 87"/>
                <a:gd name="T54" fmla="*/ 22 w 102"/>
                <a:gd name="T55" fmla="*/ 63 h 87"/>
                <a:gd name="T56" fmla="*/ 33 w 102"/>
                <a:gd name="T57" fmla="*/ 60 h 87"/>
                <a:gd name="T58" fmla="*/ 38 w 102"/>
                <a:gd name="T59" fmla="*/ 59 h 87"/>
                <a:gd name="T60" fmla="*/ 41 w 102"/>
                <a:gd name="T61" fmla="*/ 69 h 87"/>
                <a:gd name="T62" fmla="*/ 36 w 102"/>
                <a:gd name="T63" fmla="*/ 71 h 87"/>
                <a:gd name="T64" fmla="*/ 33 w 102"/>
                <a:gd name="T65" fmla="*/ 60 h 87"/>
                <a:gd name="T66" fmla="*/ 43 w 102"/>
                <a:gd name="T67" fmla="*/ 57 h 87"/>
                <a:gd name="T68" fmla="*/ 49 w 102"/>
                <a:gd name="T69" fmla="*/ 56 h 87"/>
                <a:gd name="T70" fmla="*/ 52 w 102"/>
                <a:gd name="T71" fmla="*/ 66 h 87"/>
                <a:gd name="T72" fmla="*/ 47 w 102"/>
                <a:gd name="T73" fmla="*/ 68 h 87"/>
                <a:gd name="T74" fmla="*/ 43 w 102"/>
                <a:gd name="T75" fmla="*/ 5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2" h="87">
                  <a:moveTo>
                    <a:pt x="76" y="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2" y="23"/>
                    <a:pt x="0" y="27"/>
                    <a:pt x="1" y="3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7" y="84"/>
                    <a:pt x="21" y="87"/>
                    <a:pt x="26" y="86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100" y="64"/>
                    <a:pt x="102" y="59"/>
                    <a:pt x="101" y="55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5" y="2"/>
                    <a:pt x="81" y="0"/>
                    <a:pt x="76" y="1"/>
                  </a:cubicBezTo>
                  <a:close/>
                  <a:moveTo>
                    <a:pt x="8" y="27"/>
                  </a:moveTo>
                  <a:cubicBezTo>
                    <a:pt x="78" y="6"/>
                    <a:pt x="78" y="6"/>
                    <a:pt x="78" y="6"/>
                  </a:cubicBezTo>
                  <a:cubicBezTo>
                    <a:pt x="79" y="6"/>
                    <a:pt x="81" y="7"/>
                    <a:pt x="81" y="8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6" y="29"/>
                    <a:pt x="7" y="27"/>
                    <a:pt x="8" y="27"/>
                  </a:cubicBezTo>
                  <a:close/>
                  <a:moveTo>
                    <a:pt x="94" y="6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23" y="81"/>
                    <a:pt x="21" y="80"/>
                    <a:pt x="21" y="78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6" y="58"/>
                    <a:pt x="95" y="59"/>
                    <a:pt x="94" y="60"/>
                  </a:cubicBezTo>
                  <a:close/>
                  <a:moveTo>
                    <a:pt x="22" y="63"/>
                  </a:moveTo>
                  <a:cubicBezTo>
                    <a:pt x="27" y="62"/>
                    <a:pt x="27" y="62"/>
                    <a:pt x="27" y="62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25" y="74"/>
                    <a:pt x="25" y="74"/>
                    <a:pt x="25" y="74"/>
                  </a:cubicBezTo>
                  <a:lnTo>
                    <a:pt x="22" y="63"/>
                  </a:lnTo>
                  <a:close/>
                  <a:moveTo>
                    <a:pt x="33" y="60"/>
                  </a:moveTo>
                  <a:cubicBezTo>
                    <a:pt x="38" y="59"/>
                    <a:pt x="38" y="59"/>
                    <a:pt x="38" y="5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36" y="71"/>
                    <a:pt x="36" y="71"/>
                    <a:pt x="36" y="71"/>
                  </a:cubicBezTo>
                  <a:lnTo>
                    <a:pt x="33" y="60"/>
                  </a:lnTo>
                  <a:close/>
                  <a:moveTo>
                    <a:pt x="43" y="57"/>
                  </a:moveTo>
                  <a:cubicBezTo>
                    <a:pt x="49" y="56"/>
                    <a:pt x="49" y="56"/>
                    <a:pt x="49" y="5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47" y="68"/>
                    <a:pt x="47" y="68"/>
                    <a:pt x="47" y="68"/>
                  </a:cubicBezTo>
                  <a:lnTo>
                    <a:pt x="43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4" name="Freeform 26"/>
            <p:cNvSpPr>
              <a:spLocks/>
            </p:cNvSpPr>
            <p:nvPr/>
          </p:nvSpPr>
          <p:spPr bwMode="auto">
            <a:xfrm>
              <a:off x="4401" y="1495"/>
              <a:ext cx="113" cy="118"/>
            </a:xfrm>
            <a:custGeom>
              <a:avLst/>
              <a:gdLst>
                <a:gd name="T0" fmla="*/ 65 w 92"/>
                <a:gd name="T1" fmla="*/ 96 h 96"/>
                <a:gd name="T2" fmla="*/ 36 w 92"/>
                <a:gd name="T3" fmla="*/ 49 h 96"/>
                <a:gd name="T4" fmla="*/ 36 w 92"/>
                <a:gd name="T5" fmla="*/ 72 h 96"/>
                <a:gd name="T6" fmla="*/ 0 w 92"/>
                <a:gd name="T7" fmla="*/ 36 h 96"/>
                <a:gd name="T8" fmla="*/ 36 w 92"/>
                <a:gd name="T9" fmla="*/ 0 h 96"/>
                <a:gd name="T10" fmla="*/ 36 w 92"/>
                <a:gd name="T11" fmla="*/ 24 h 96"/>
                <a:gd name="T12" fmla="*/ 65 w 92"/>
                <a:gd name="T1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96">
                  <a:moveTo>
                    <a:pt x="65" y="96"/>
                  </a:moveTo>
                  <a:cubicBezTo>
                    <a:pt x="76" y="77"/>
                    <a:pt x="78" y="48"/>
                    <a:pt x="36" y="49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86" y="22"/>
                    <a:pt x="92" y="68"/>
                    <a:pt x="65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5" name="Freeform 27"/>
            <p:cNvSpPr>
              <a:spLocks noEditPoints="1"/>
            </p:cNvSpPr>
            <p:nvPr/>
          </p:nvSpPr>
          <p:spPr bwMode="auto">
            <a:xfrm>
              <a:off x="4367" y="1585"/>
              <a:ext cx="106" cy="75"/>
            </a:xfrm>
            <a:custGeom>
              <a:avLst/>
              <a:gdLst>
                <a:gd name="T0" fmla="*/ 70 w 86"/>
                <a:gd name="T1" fmla="*/ 58 h 61"/>
                <a:gd name="T2" fmla="*/ 75 w 86"/>
                <a:gd name="T3" fmla="*/ 49 h 61"/>
                <a:gd name="T4" fmla="*/ 80 w 86"/>
                <a:gd name="T5" fmla="*/ 41 h 61"/>
                <a:gd name="T6" fmla="*/ 85 w 86"/>
                <a:gd name="T7" fmla="*/ 31 h 61"/>
                <a:gd name="T8" fmla="*/ 83 w 86"/>
                <a:gd name="T9" fmla="*/ 24 h 61"/>
                <a:gd name="T10" fmla="*/ 65 w 86"/>
                <a:gd name="T11" fmla="*/ 9 h 61"/>
                <a:gd name="T12" fmla="*/ 58 w 86"/>
                <a:gd name="T13" fmla="*/ 9 h 61"/>
                <a:gd name="T14" fmla="*/ 50 w 86"/>
                <a:gd name="T15" fmla="*/ 17 h 61"/>
                <a:gd name="T16" fmla="*/ 49 w 86"/>
                <a:gd name="T17" fmla="*/ 18 h 61"/>
                <a:gd name="T18" fmla="*/ 17 w 86"/>
                <a:gd name="T19" fmla="*/ 0 h 61"/>
                <a:gd name="T20" fmla="*/ 0 w 86"/>
                <a:gd name="T21" fmla="*/ 3 h 61"/>
                <a:gd name="T22" fmla="*/ 4 w 86"/>
                <a:gd name="T23" fmla="*/ 16 h 61"/>
                <a:gd name="T24" fmla="*/ 9 w 86"/>
                <a:gd name="T25" fmla="*/ 15 h 61"/>
                <a:gd name="T26" fmla="*/ 11 w 86"/>
                <a:gd name="T27" fmla="*/ 24 h 61"/>
                <a:gd name="T28" fmla="*/ 20 w 86"/>
                <a:gd name="T29" fmla="*/ 21 h 61"/>
                <a:gd name="T30" fmla="*/ 23 w 86"/>
                <a:gd name="T31" fmla="*/ 30 h 61"/>
                <a:gd name="T32" fmla="*/ 32 w 86"/>
                <a:gd name="T33" fmla="*/ 27 h 61"/>
                <a:gd name="T34" fmla="*/ 35 w 86"/>
                <a:gd name="T35" fmla="*/ 36 h 61"/>
                <a:gd name="T36" fmla="*/ 39 w 86"/>
                <a:gd name="T37" fmla="*/ 35 h 61"/>
                <a:gd name="T38" fmla="*/ 39 w 86"/>
                <a:gd name="T39" fmla="*/ 36 h 61"/>
                <a:gd name="T40" fmla="*/ 37 w 86"/>
                <a:gd name="T41" fmla="*/ 47 h 61"/>
                <a:gd name="T42" fmla="*/ 41 w 86"/>
                <a:gd name="T43" fmla="*/ 53 h 61"/>
                <a:gd name="T44" fmla="*/ 64 w 86"/>
                <a:gd name="T45" fmla="*/ 60 h 61"/>
                <a:gd name="T46" fmla="*/ 70 w 86"/>
                <a:gd name="T47" fmla="*/ 58 h 61"/>
                <a:gd name="T48" fmla="*/ 15 w 86"/>
                <a:gd name="T49" fmla="*/ 10 h 61"/>
                <a:gd name="T50" fmla="*/ 18 w 86"/>
                <a:gd name="T51" fmla="*/ 6 h 61"/>
                <a:gd name="T52" fmla="*/ 46 w 86"/>
                <a:gd name="T53" fmla="*/ 21 h 61"/>
                <a:gd name="T54" fmla="*/ 43 w 86"/>
                <a:gd name="T55" fmla="*/ 25 h 61"/>
                <a:gd name="T56" fmla="*/ 15 w 86"/>
                <a:gd name="T57" fmla="*/ 10 h 61"/>
                <a:gd name="T58" fmla="*/ 61 w 86"/>
                <a:gd name="T59" fmla="*/ 54 h 61"/>
                <a:gd name="T60" fmla="*/ 57 w 86"/>
                <a:gd name="T61" fmla="*/ 52 h 61"/>
                <a:gd name="T62" fmla="*/ 56 w 86"/>
                <a:gd name="T63" fmla="*/ 49 h 61"/>
                <a:gd name="T64" fmla="*/ 69 w 86"/>
                <a:gd name="T65" fmla="*/ 24 h 61"/>
                <a:gd name="T66" fmla="*/ 72 w 86"/>
                <a:gd name="T67" fmla="*/ 23 h 61"/>
                <a:gd name="T68" fmla="*/ 77 w 86"/>
                <a:gd name="T69" fmla="*/ 26 h 61"/>
                <a:gd name="T70" fmla="*/ 77 w 86"/>
                <a:gd name="T71" fmla="*/ 29 h 61"/>
                <a:gd name="T72" fmla="*/ 64 w 86"/>
                <a:gd name="T73" fmla="*/ 53 h 61"/>
                <a:gd name="T74" fmla="*/ 61 w 86"/>
                <a:gd name="T75" fmla="*/ 5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61">
                  <a:moveTo>
                    <a:pt x="70" y="58"/>
                  </a:moveTo>
                  <a:cubicBezTo>
                    <a:pt x="75" y="49"/>
                    <a:pt x="75" y="49"/>
                    <a:pt x="75" y="49"/>
                  </a:cubicBezTo>
                  <a:cubicBezTo>
                    <a:pt x="77" y="46"/>
                    <a:pt x="79" y="43"/>
                    <a:pt x="80" y="4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6" y="29"/>
                    <a:pt x="85" y="26"/>
                    <a:pt x="83" y="24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3" y="7"/>
                    <a:pt x="60" y="7"/>
                    <a:pt x="58" y="9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7"/>
                    <a:pt x="49" y="17"/>
                    <a:pt x="49" y="1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9" y="36"/>
                    <a:pt x="39" y="36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50"/>
                    <a:pt x="38" y="53"/>
                    <a:pt x="41" y="53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6" y="61"/>
                    <a:pt x="69" y="60"/>
                    <a:pt x="70" y="58"/>
                  </a:cubicBezTo>
                  <a:close/>
                  <a:moveTo>
                    <a:pt x="15" y="10"/>
                  </a:moveTo>
                  <a:cubicBezTo>
                    <a:pt x="18" y="6"/>
                    <a:pt x="18" y="6"/>
                    <a:pt x="18" y="6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3" y="25"/>
                    <a:pt x="43" y="25"/>
                    <a:pt x="43" y="25"/>
                  </a:cubicBezTo>
                  <a:lnTo>
                    <a:pt x="15" y="10"/>
                  </a:lnTo>
                  <a:close/>
                  <a:moveTo>
                    <a:pt x="61" y="54"/>
                  </a:moveTo>
                  <a:cubicBezTo>
                    <a:pt x="57" y="52"/>
                    <a:pt x="57" y="52"/>
                    <a:pt x="57" y="52"/>
                  </a:cubicBezTo>
                  <a:cubicBezTo>
                    <a:pt x="56" y="51"/>
                    <a:pt x="55" y="50"/>
                    <a:pt x="56" y="49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70" y="23"/>
                    <a:pt x="71" y="23"/>
                    <a:pt x="72" y="23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8" y="26"/>
                    <a:pt x="78" y="28"/>
                    <a:pt x="77" y="29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64" y="54"/>
                    <a:pt x="62" y="55"/>
                    <a:pt x="61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6" name="Freeform 28"/>
            <p:cNvSpPr>
              <a:spLocks noEditPoints="1"/>
            </p:cNvSpPr>
            <p:nvPr/>
          </p:nvSpPr>
          <p:spPr bwMode="auto">
            <a:xfrm>
              <a:off x="4294" y="2208"/>
              <a:ext cx="84" cy="74"/>
            </a:xfrm>
            <a:custGeom>
              <a:avLst/>
              <a:gdLst>
                <a:gd name="T0" fmla="*/ 56 w 69"/>
                <a:gd name="T1" fmla="*/ 0 h 60"/>
                <a:gd name="T2" fmla="*/ 13 w 69"/>
                <a:gd name="T3" fmla="*/ 0 h 60"/>
                <a:gd name="T4" fmla="*/ 0 w 69"/>
                <a:gd name="T5" fmla="*/ 13 h 60"/>
                <a:gd name="T6" fmla="*/ 0 w 69"/>
                <a:gd name="T7" fmla="*/ 58 h 60"/>
                <a:gd name="T8" fmla="*/ 2 w 69"/>
                <a:gd name="T9" fmla="*/ 60 h 60"/>
                <a:gd name="T10" fmla="*/ 66 w 69"/>
                <a:gd name="T11" fmla="*/ 60 h 60"/>
                <a:gd name="T12" fmla="*/ 69 w 69"/>
                <a:gd name="T13" fmla="*/ 58 h 60"/>
                <a:gd name="T14" fmla="*/ 69 w 69"/>
                <a:gd name="T15" fmla="*/ 13 h 60"/>
                <a:gd name="T16" fmla="*/ 56 w 69"/>
                <a:gd name="T17" fmla="*/ 0 h 60"/>
                <a:gd name="T18" fmla="*/ 34 w 69"/>
                <a:gd name="T19" fmla="*/ 51 h 60"/>
                <a:gd name="T20" fmla="*/ 13 w 69"/>
                <a:gd name="T21" fmla="*/ 34 h 60"/>
                <a:gd name="T22" fmla="*/ 26 w 69"/>
                <a:gd name="T23" fmla="*/ 34 h 60"/>
                <a:gd name="T24" fmla="*/ 26 w 69"/>
                <a:gd name="T25" fmla="*/ 21 h 60"/>
                <a:gd name="T26" fmla="*/ 43 w 69"/>
                <a:gd name="T27" fmla="*/ 21 h 60"/>
                <a:gd name="T28" fmla="*/ 43 w 69"/>
                <a:gd name="T29" fmla="*/ 34 h 60"/>
                <a:gd name="T30" fmla="*/ 56 w 69"/>
                <a:gd name="T31" fmla="*/ 34 h 60"/>
                <a:gd name="T32" fmla="*/ 34 w 69"/>
                <a:gd name="T33" fmla="*/ 51 h 60"/>
                <a:gd name="T34" fmla="*/ 10 w 69"/>
                <a:gd name="T35" fmla="*/ 8 h 60"/>
                <a:gd name="T36" fmla="*/ 15 w 69"/>
                <a:gd name="T37" fmla="*/ 4 h 60"/>
                <a:gd name="T38" fmla="*/ 54 w 69"/>
                <a:gd name="T39" fmla="*/ 4 h 60"/>
                <a:gd name="T40" fmla="*/ 58 w 69"/>
                <a:gd name="T41" fmla="*/ 8 h 60"/>
                <a:gd name="T42" fmla="*/ 10 w 69"/>
                <a:gd name="T43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60">
                  <a:moveTo>
                    <a:pt x="56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1" y="60"/>
                    <a:pt x="2" y="60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8" y="60"/>
                    <a:pt x="69" y="59"/>
                    <a:pt x="69" y="58"/>
                  </a:cubicBezTo>
                  <a:cubicBezTo>
                    <a:pt x="69" y="13"/>
                    <a:pt x="69" y="13"/>
                    <a:pt x="69" y="13"/>
                  </a:cubicBezTo>
                  <a:lnTo>
                    <a:pt x="56" y="0"/>
                  </a:lnTo>
                  <a:close/>
                  <a:moveTo>
                    <a:pt x="34" y="51"/>
                  </a:moveTo>
                  <a:cubicBezTo>
                    <a:pt x="13" y="34"/>
                    <a:pt x="13" y="34"/>
                    <a:pt x="13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56" y="34"/>
                    <a:pt x="56" y="34"/>
                    <a:pt x="56" y="34"/>
                  </a:cubicBezTo>
                  <a:lnTo>
                    <a:pt x="34" y="51"/>
                  </a:lnTo>
                  <a:close/>
                  <a:moveTo>
                    <a:pt x="10" y="8"/>
                  </a:moveTo>
                  <a:cubicBezTo>
                    <a:pt x="15" y="4"/>
                    <a:pt x="15" y="4"/>
                    <a:pt x="15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8" y="8"/>
                    <a:pt x="58" y="8"/>
                    <a:pt x="58" y="8"/>
                  </a:cubicBezTo>
                  <a:lnTo>
                    <a:pt x="1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7" name="Freeform 29"/>
            <p:cNvSpPr>
              <a:spLocks noEditPoints="1"/>
            </p:cNvSpPr>
            <p:nvPr/>
          </p:nvSpPr>
          <p:spPr bwMode="auto">
            <a:xfrm>
              <a:off x="4412" y="1391"/>
              <a:ext cx="70" cy="94"/>
            </a:xfrm>
            <a:custGeom>
              <a:avLst/>
              <a:gdLst>
                <a:gd name="T0" fmla="*/ 57 w 57"/>
                <a:gd name="T1" fmla="*/ 48 h 77"/>
                <a:gd name="T2" fmla="*/ 57 w 57"/>
                <a:gd name="T3" fmla="*/ 48 h 77"/>
                <a:gd name="T4" fmla="*/ 57 w 57"/>
                <a:gd name="T5" fmla="*/ 47 h 77"/>
                <a:gd name="T6" fmla="*/ 28 w 57"/>
                <a:gd name="T7" fmla="*/ 0 h 77"/>
                <a:gd name="T8" fmla="*/ 0 w 57"/>
                <a:gd name="T9" fmla="*/ 47 h 77"/>
                <a:gd name="T10" fmla="*/ 0 w 57"/>
                <a:gd name="T11" fmla="*/ 48 h 77"/>
                <a:gd name="T12" fmla="*/ 0 w 57"/>
                <a:gd name="T13" fmla="*/ 48 h 77"/>
                <a:gd name="T14" fmla="*/ 0 w 57"/>
                <a:gd name="T15" fmla="*/ 48 h 77"/>
                <a:gd name="T16" fmla="*/ 0 w 57"/>
                <a:gd name="T17" fmla="*/ 49 h 77"/>
                <a:gd name="T18" fmla="*/ 0 w 57"/>
                <a:gd name="T19" fmla="*/ 49 h 77"/>
                <a:gd name="T20" fmla="*/ 28 w 57"/>
                <a:gd name="T21" fmla="*/ 77 h 77"/>
                <a:gd name="T22" fmla="*/ 57 w 57"/>
                <a:gd name="T23" fmla="*/ 49 h 77"/>
                <a:gd name="T24" fmla="*/ 57 w 57"/>
                <a:gd name="T25" fmla="*/ 49 h 77"/>
                <a:gd name="T26" fmla="*/ 57 w 57"/>
                <a:gd name="T27" fmla="*/ 48 h 77"/>
                <a:gd name="T28" fmla="*/ 57 w 57"/>
                <a:gd name="T29" fmla="*/ 48 h 77"/>
                <a:gd name="T30" fmla="*/ 48 w 57"/>
                <a:gd name="T31" fmla="*/ 49 h 77"/>
                <a:gd name="T32" fmla="*/ 48 w 57"/>
                <a:gd name="T33" fmla="*/ 49 h 77"/>
                <a:gd name="T34" fmla="*/ 42 w 57"/>
                <a:gd name="T35" fmla="*/ 62 h 77"/>
                <a:gd name="T36" fmla="*/ 28 w 57"/>
                <a:gd name="T37" fmla="*/ 68 h 77"/>
                <a:gd name="T38" fmla="*/ 26 w 57"/>
                <a:gd name="T39" fmla="*/ 68 h 77"/>
                <a:gd name="T40" fmla="*/ 43 w 57"/>
                <a:gd name="T41" fmla="*/ 37 h 77"/>
                <a:gd name="T42" fmla="*/ 43 w 57"/>
                <a:gd name="T43" fmla="*/ 32 h 77"/>
                <a:gd name="T44" fmla="*/ 48 w 57"/>
                <a:gd name="T45" fmla="*/ 48 h 77"/>
                <a:gd name="T46" fmla="*/ 48 w 57"/>
                <a:gd name="T47" fmla="*/ 48 h 77"/>
                <a:gd name="T48" fmla="*/ 48 w 57"/>
                <a:gd name="T49" fmla="*/ 48 h 77"/>
                <a:gd name="T50" fmla="*/ 48 w 57"/>
                <a:gd name="T51" fmla="*/ 48 h 77"/>
                <a:gd name="T52" fmla="*/ 48 w 57"/>
                <a:gd name="T53" fmla="*/ 48 h 77"/>
                <a:gd name="T54" fmla="*/ 48 w 57"/>
                <a:gd name="T55" fmla="*/ 4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" h="77">
                  <a:moveTo>
                    <a:pt x="57" y="48"/>
                  </a:move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7" y="48"/>
                    <a:pt x="57" y="47"/>
                  </a:cubicBezTo>
                  <a:cubicBezTo>
                    <a:pt x="57" y="24"/>
                    <a:pt x="28" y="0"/>
                    <a:pt x="28" y="0"/>
                  </a:cubicBezTo>
                  <a:cubicBezTo>
                    <a:pt x="28" y="0"/>
                    <a:pt x="0" y="24"/>
                    <a:pt x="0" y="4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5"/>
                    <a:pt x="13" y="77"/>
                    <a:pt x="28" y="77"/>
                  </a:cubicBezTo>
                  <a:cubicBezTo>
                    <a:pt x="44" y="77"/>
                    <a:pt x="57" y="65"/>
                    <a:pt x="57" y="49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7" y="49"/>
                    <a:pt x="57" y="49"/>
                    <a:pt x="57" y="48"/>
                  </a:cubicBezTo>
                  <a:cubicBezTo>
                    <a:pt x="57" y="48"/>
                    <a:pt x="57" y="48"/>
                    <a:pt x="57" y="48"/>
                  </a:cubicBezTo>
                  <a:close/>
                  <a:moveTo>
                    <a:pt x="48" y="49"/>
                  </a:moveTo>
                  <a:cubicBezTo>
                    <a:pt x="48" y="49"/>
                    <a:pt x="48" y="49"/>
                    <a:pt x="48" y="49"/>
                  </a:cubicBezTo>
                  <a:cubicBezTo>
                    <a:pt x="48" y="54"/>
                    <a:pt x="46" y="59"/>
                    <a:pt x="42" y="62"/>
                  </a:cubicBezTo>
                  <a:cubicBezTo>
                    <a:pt x="38" y="66"/>
                    <a:pt x="34" y="68"/>
                    <a:pt x="28" y="68"/>
                  </a:cubicBezTo>
                  <a:cubicBezTo>
                    <a:pt x="28" y="68"/>
                    <a:pt x="27" y="68"/>
                    <a:pt x="26" y="68"/>
                  </a:cubicBezTo>
                  <a:cubicBezTo>
                    <a:pt x="36" y="61"/>
                    <a:pt x="43" y="50"/>
                    <a:pt x="43" y="37"/>
                  </a:cubicBezTo>
                  <a:cubicBezTo>
                    <a:pt x="43" y="35"/>
                    <a:pt x="43" y="34"/>
                    <a:pt x="43" y="32"/>
                  </a:cubicBezTo>
                  <a:cubicBezTo>
                    <a:pt x="46" y="38"/>
                    <a:pt x="48" y="43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9"/>
                    <a:pt x="48" y="49"/>
                    <a:pt x="48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8" name="Freeform 30"/>
            <p:cNvSpPr>
              <a:spLocks noEditPoints="1"/>
            </p:cNvSpPr>
            <p:nvPr/>
          </p:nvSpPr>
          <p:spPr bwMode="auto">
            <a:xfrm>
              <a:off x="4337" y="1322"/>
              <a:ext cx="109" cy="104"/>
            </a:xfrm>
            <a:custGeom>
              <a:avLst/>
              <a:gdLst>
                <a:gd name="T0" fmla="*/ 52 w 89"/>
                <a:gd name="T1" fmla="*/ 2 h 85"/>
                <a:gd name="T2" fmla="*/ 4 w 89"/>
                <a:gd name="T3" fmla="*/ 35 h 85"/>
                <a:gd name="T4" fmla="*/ 3 w 89"/>
                <a:gd name="T5" fmla="*/ 45 h 85"/>
                <a:gd name="T6" fmla="*/ 28 w 89"/>
                <a:gd name="T7" fmla="*/ 81 h 85"/>
                <a:gd name="T8" fmla="*/ 37 w 89"/>
                <a:gd name="T9" fmla="*/ 83 h 85"/>
                <a:gd name="T10" fmla="*/ 85 w 89"/>
                <a:gd name="T11" fmla="*/ 50 h 85"/>
                <a:gd name="T12" fmla="*/ 87 w 89"/>
                <a:gd name="T13" fmla="*/ 41 h 85"/>
                <a:gd name="T14" fmla="*/ 61 w 89"/>
                <a:gd name="T15" fmla="*/ 4 h 85"/>
                <a:gd name="T16" fmla="*/ 52 w 89"/>
                <a:gd name="T17" fmla="*/ 2 h 85"/>
                <a:gd name="T18" fmla="*/ 38 w 89"/>
                <a:gd name="T19" fmla="*/ 48 h 85"/>
                <a:gd name="T20" fmla="*/ 31 w 89"/>
                <a:gd name="T21" fmla="*/ 70 h 85"/>
                <a:gd name="T22" fmla="*/ 11 w 89"/>
                <a:gd name="T23" fmla="*/ 42 h 85"/>
                <a:gd name="T24" fmla="*/ 38 w 89"/>
                <a:gd name="T25" fmla="*/ 48 h 85"/>
                <a:gd name="T26" fmla="*/ 14 w 89"/>
                <a:gd name="T27" fmla="*/ 40 h 85"/>
                <a:gd name="T28" fmla="*/ 52 w 89"/>
                <a:gd name="T29" fmla="*/ 13 h 85"/>
                <a:gd name="T30" fmla="*/ 43 w 89"/>
                <a:gd name="T31" fmla="*/ 41 h 85"/>
                <a:gd name="T32" fmla="*/ 14 w 89"/>
                <a:gd name="T33" fmla="*/ 40 h 85"/>
                <a:gd name="T34" fmla="*/ 39 w 89"/>
                <a:gd name="T35" fmla="*/ 48 h 85"/>
                <a:gd name="T36" fmla="*/ 50 w 89"/>
                <a:gd name="T37" fmla="*/ 50 h 85"/>
                <a:gd name="T38" fmla="*/ 51 w 89"/>
                <a:gd name="T39" fmla="*/ 40 h 85"/>
                <a:gd name="T40" fmla="*/ 74 w 89"/>
                <a:gd name="T41" fmla="*/ 47 h 85"/>
                <a:gd name="T42" fmla="*/ 38 w 89"/>
                <a:gd name="T43" fmla="*/ 72 h 85"/>
                <a:gd name="T44" fmla="*/ 39 w 89"/>
                <a:gd name="T45" fmla="*/ 48 h 85"/>
                <a:gd name="T46" fmla="*/ 51 w 89"/>
                <a:gd name="T47" fmla="*/ 39 h 85"/>
                <a:gd name="T48" fmla="*/ 55 w 89"/>
                <a:gd name="T49" fmla="*/ 11 h 85"/>
                <a:gd name="T50" fmla="*/ 75 w 89"/>
                <a:gd name="T51" fmla="*/ 40 h 85"/>
                <a:gd name="T52" fmla="*/ 51 w 89"/>
                <a:gd name="T53" fmla="*/ 3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85">
                  <a:moveTo>
                    <a:pt x="52" y="2"/>
                  </a:moveTo>
                  <a:cubicBezTo>
                    <a:pt x="4" y="35"/>
                    <a:pt x="4" y="35"/>
                    <a:pt x="4" y="35"/>
                  </a:cubicBezTo>
                  <a:cubicBezTo>
                    <a:pt x="1" y="38"/>
                    <a:pt x="0" y="42"/>
                    <a:pt x="3" y="45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30" y="84"/>
                    <a:pt x="34" y="85"/>
                    <a:pt x="37" y="83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8" y="48"/>
                    <a:pt x="89" y="44"/>
                    <a:pt x="87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9" y="1"/>
                    <a:pt x="55" y="0"/>
                    <a:pt x="52" y="2"/>
                  </a:cubicBezTo>
                  <a:close/>
                  <a:moveTo>
                    <a:pt x="38" y="48"/>
                  </a:moveTo>
                  <a:cubicBezTo>
                    <a:pt x="31" y="70"/>
                    <a:pt x="31" y="70"/>
                    <a:pt x="31" y="70"/>
                  </a:cubicBezTo>
                  <a:cubicBezTo>
                    <a:pt x="11" y="42"/>
                    <a:pt x="11" y="42"/>
                    <a:pt x="11" y="42"/>
                  </a:cubicBezTo>
                  <a:lnTo>
                    <a:pt x="38" y="48"/>
                  </a:lnTo>
                  <a:close/>
                  <a:moveTo>
                    <a:pt x="14" y="40"/>
                  </a:moveTo>
                  <a:cubicBezTo>
                    <a:pt x="52" y="13"/>
                    <a:pt x="52" y="13"/>
                    <a:pt x="52" y="13"/>
                  </a:cubicBezTo>
                  <a:cubicBezTo>
                    <a:pt x="43" y="41"/>
                    <a:pt x="43" y="41"/>
                    <a:pt x="43" y="41"/>
                  </a:cubicBezTo>
                  <a:lnTo>
                    <a:pt x="14" y="40"/>
                  </a:lnTo>
                  <a:close/>
                  <a:moveTo>
                    <a:pt x="39" y="48"/>
                  </a:moveTo>
                  <a:cubicBezTo>
                    <a:pt x="50" y="50"/>
                    <a:pt x="50" y="50"/>
                    <a:pt x="50" y="5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38" y="72"/>
                    <a:pt x="38" y="72"/>
                    <a:pt x="38" y="72"/>
                  </a:cubicBezTo>
                  <a:lnTo>
                    <a:pt x="39" y="48"/>
                  </a:lnTo>
                  <a:close/>
                  <a:moveTo>
                    <a:pt x="51" y="39"/>
                  </a:moveTo>
                  <a:cubicBezTo>
                    <a:pt x="55" y="11"/>
                    <a:pt x="55" y="11"/>
                    <a:pt x="55" y="11"/>
                  </a:cubicBezTo>
                  <a:cubicBezTo>
                    <a:pt x="75" y="40"/>
                    <a:pt x="75" y="40"/>
                    <a:pt x="75" y="40"/>
                  </a:cubicBezTo>
                  <a:lnTo>
                    <a:pt x="51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89" name="Freeform 31"/>
            <p:cNvSpPr>
              <a:spLocks noEditPoints="1"/>
            </p:cNvSpPr>
            <p:nvPr/>
          </p:nvSpPr>
          <p:spPr bwMode="auto">
            <a:xfrm>
              <a:off x="4294" y="1262"/>
              <a:ext cx="83" cy="85"/>
            </a:xfrm>
            <a:custGeom>
              <a:avLst/>
              <a:gdLst>
                <a:gd name="T0" fmla="*/ 34 w 68"/>
                <a:gd name="T1" fmla="*/ 0 h 69"/>
                <a:gd name="T2" fmla="*/ 0 w 68"/>
                <a:gd name="T3" fmla="*/ 34 h 69"/>
                <a:gd name="T4" fmla="*/ 34 w 68"/>
                <a:gd name="T5" fmla="*/ 69 h 69"/>
                <a:gd name="T6" fmla="*/ 68 w 68"/>
                <a:gd name="T7" fmla="*/ 34 h 69"/>
                <a:gd name="T8" fmla="*/ 34 w 68"/>
                <a:gd name="T9" fmla="*/ 0 h 69"/>
                <a:gd name="T10" fmla="*/ 34 w 68"/>
                <a:gd name="T11" fmla="*/ 62 h 69"/>
                <a:gd name="T12" fmla="*/ 7 w 68"/>
                <a:gd name="T13" fmla="*/ 34 h 69"/>
                <a:gd name="T14" fmla="*/ 34 w 68"/>
                <a:gd name="T15" fmla="*/ 7 h 69"/>
                <a:gd name="T16" fmla="*/ 62 w 68"/>
                <a:gd name="T17" fmla="*/ 34 h 69"/>
                <a:gd name="T18" fmla="*/ 34 w 68"/>
                <a:gd name="T19" fmla="*/ 62 h 69"/>
                <a:gd name="T20" fmla="*/ 22 w 68"/>
                <a:gd name="T21" fmla="*/ 24 h 69"/>
                <a:gd name="T22" fmla="*/ 36 w 68"/>
                <a:gd name="T23" fmla="*/ 34 h 69"/>
                <a:gd name="T24" fmla="*/ 22 w 68"/>
                <a:gd name="T25" fmla="*/ 45 h 69"/>
                <a:gd name="T26" fmla="*/ 22 w 68"/>
                <a:gd name="T27" fmla="*/ 24 h 69"/>
                <a:gd name="T28" fmla="*/ 39 w 68"/>
                <a:gd name="T29" fmla="*/ 24 h 69"/>
                <a:gd name="T30" fmla="*/ 54 w 68"/>
                <a:gd name="T31" fmla="*/ 34 h 69"/>
                <a:gd name="T32" fmla="*/ 39 w 68"/>
                <a:gd name="T33" fmla="*/ 45 h 69"/>
                <a:gd name="T34" fmla="*/ 39 w 68"/>
                <a:gd name="T35" fmla="*/ 2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9">
                  <a:moveTo>
                    <a:pt x="34" y="0"/>
                  </a:moveTo>
                  <a:cubicBezTo>
                    <a:pt x="15" y="0"/>
                    <a:pt x="0" y="16"/>
                    <a:pt x="0" y="34"/>
                  </a:cubicBezTo>
                  <a:cubicBezTo>
                    <a:pt x="0" y="53"/>
                    <a:pt x="15" y="69"/>
                    <a:pt x="34" y="69"/>
                  </a:cubicBezTo>
                  <a:cubicBezTo>
                    <a:pt x="53" y="69"/>
                    <a:pt x="68" y="53"/>
                    <a:pt x="68" y="34"/>
                  </a:cubicBezTo>
                  <a:cubicBezTo>
                    <a:pt x="68" y="16"/>
                    <a:pt x="53" y="0"/>
                    <a:pt x="34" y="0"/>
                  </a:cubicBezTo>
                  <a:close/>
                  <a:moveTo>
                    <a:pt x="34" y="62"/>
                  </a:moveTo>
                  <a:cubicBezTo>
                    <a:pt x="19" y="62"/>
                    <a:pt x="7" y="50"/>
                    <a:pt x="7" y="34"/>
                  </a:cubicBezTo>
                  <a:cubicBezTo>
                    <a:pt x="7" y="19"/>
                    <a:pt x="19" y="7"/>
                    <a:pt x="34" y="7"/>
                  </a:cubicBezTo>
                  <a:cubicBezTo>
                    <a:pt x="50" y="7"/>
                    <a:pt x="62" y="19"/>
                    <a:pt x="62" y="34"/>
                  </a:cubicBezTo>
                  <a:cubicBezTo>
                    <a:pt x="62" y="50"/>
                    <a:pt x="50" y="62"/>
                    <a:pt x="34" y="62"/>
                  </a:cubicBezTo>
                  <a:close/>
                  <a:moveTo>
                    <a:pt x="22" y="24"/>
                  </a:moveTo>
                  <a:cubicBezTo>
                    <a:pt x="36" y="34"/>
                    <a:pt x="36" y="34"/>
                    <a:pt x="36" y="34"/>
                  </a:cubicBezTo>
                  <a:cubicBezTo>
                    <a:pt x="22" y="45"/>
                    <a:pt x="22" y="45"/>
                    <a:pt x="22" y="45"/>
                  </a:cubicBezTo>
                  <a:lnTo>
                    <a:pt x="22" y="24"/>
                  </a:lnTo>
                  <a:close/>
                  <a:moveTo>
                    <a:pt x="39" y="24"/>
                  </a:moveTo>
                  <a:cubicBezTo>
                    <a:pt x="54" y="34"/>
                    <a:pt x="54" y="34"/>
                    <a:pt x="54" y="34"/>
                  </a:cubicBezTo>
                  <a:cubicBezTo>
                    <a:pt x="39" y="45"/>
                    <a:pt x="39" y="45"/>
                    <a:pt x="39" y="45"/>
                  </a:cubicBezTo>
                  <a:lnTo>
                    <a:pt x="39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0" name="Freeform 32"/>
            <p:cNvSpPr>
              <a:spLocks noEditPoints="1"/>
            </p:cNvSpPr>
            <p:nvPr/>
          </p:nvSpPr>
          <p:spPr bwMode="auto">
            <a:xfrm>
              <a:off x="4332" y="1441"/>
              <a:ext cx="66" cy="76"/>
            </a:xfrm>
            <a:custGeom>
              <a:avLst/>
              <a:gdLst>
                <a:gd name="T0" fmla="*/ 50 w 54"/>
                <a:gd name="T1" fmla="*/ 12 h 62"/>
                <a:gd name="T2" fmla="*/ 42 w 54"/>
                <a:gd name="T3" fmla="*/ 4 h 62"/>
                <a:gd name="T4" fmla="*/ 33 w 54"/>
                <a:gd name="T5" fmla="*/ 0 h 62"/>
                <a:gd name="T6" fmla="*/ 6 w 54"/>
                <a:gd name="T7" fmla="*/ 0 h 62"/>
                <a:gd name="T8" fmla="*/ 0 w 54"/>
                <a:gd name="T9" fmla="*/ 6 h 62"/>
                <a:gd name="T10" fmla="*/ 0 w 54"/>
                <a:gd name="T11" fmla="*/ 56 h 62"/>
                <a:gd name="T12" fmla="*/ 6 w 54"/>
                <a:gd name="T13" fmla="*/ 62 h 62"/>
                <a:gd name="T14" fmla="*/ 48 w 54"/>
                <a:gd name="T15" fmla="*/ 62 h 62"/>
                <a:gd name="T16" fmla="*/ 54 w 54"/>
                <a:gd name="T17" fmla="*/ 56 h 62"/>
                <a:gd name="T18" fmla="*/ 54 w 54"/>
                <a:gd name="T19" fmla="*/ 21 h 62"/>
                <a:gd name="T20" fmla="*/ 50 w 54"/>
                <a:gd name="T21" fmla="*/ 12 h 62"/>
                <a:gd name="T22" fmla="*/ 35 w 54"/>
                <a:gd name="T23" fmla="*/ 8 h 62"/>
                <a:gd name="T24" fmla="*/ 35 w 54"/>
                <a:gd name="T25" fmla="*/ 9 h 62"/>
                <a:gd name="T26" fmla="*/ 37 w 54"/>
                <a:gd name="T27" fmla="*/ 10 h 62"/>
                <a:gd name="T28" fmla="*/ 44 w 54"/>
                <a:gd name="T29" fmla="*/ 17 h 62"/>
                <a:gd name="T30" fmla="*/ 45 w 54"/>
                <a:gd name="T31" fmla="*/ 19 h 62"/>
                <a:gd name="T32" fmla="*/ 46 w 54"/>
                <a:gd name="T33" fmla="*/ 19 h 62"/>
                <a:gd name="T34" fmla="*/ 35 w 54"/>
                <a:gd name="T35" fmla="*/ 19 h 62"/>
                <a:gd name="T36" fmla="*/ 35 w 54"/>
                <a:gd name="T37" fmla="*/ 8 h 62"/>
                <a:gd name="T38" fmla="*/ 46 w 54"/>
                <a:gd name="T39" fmla="*/ 54 h 62"/>
                <a:gd name="T40" fmla="*/ 8 w 54"/>
                <a:gd name="T41" fmla="*/ 54 h 62"/>
                <a:gd name="T42" fmla="*/ 8 w 54"/>
                <a:gd name="T43" fmla="*/ 8 h 62"/>
                <a:gd name="T44" fmla="*/ 31 w 54"/>
                <a:gd name="T45" fmla="*/ 8 h 62"/>
                <a:gd name="T46" fmla="*/ 31 w 54"/>
                <a:gd name="T47" fmla="*/ 23 h 62"/>
                <a:gd name="T48" fmla="*/ 46 w 54"/>
                <a:gd name="T49" fmla="*/ 23 h 62"/>
                <a:gd name="T50" fmla="*/ 46 w 54"/>
                <a:gd name="T51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62">
                  <a:moveTo>
                    <a:pt x="50" y="12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40" y="2"/>
                    <a:pt x="36" y="0"/>
                    <a:pt x="33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3" y="62"/>
                    <a:pt x="6" y="62"/>
                  </a:cubicBezTo>
                  <a:cubicBezTo>
                    <a:pt x="48" y="62"/>
                    <a:pt x="48" y="62"/>
                    <a:pt x="48" y="62"/>
                  </a:cubicBezTo>
                  <a:cubicBezTo>
                    <a:pt x="51" y="62"/>
                    <a:pt x="54" y="59"/>
                    <a:pt x="54" y="56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18"/>
                    <a:pt x="52" y="14"/>
                    <a:pt x="50" y="12"/>
                  </a:cubicBezTo>
                  <a:close/>
                  <a:moveTo>
                    <a:pt x="35" y="8"/>
                  </a:moveTo>
                  <a:cubicBezTo>
                    <a:pt x="35" y="8"/>
                    <a:pt x="35" y="9"/>
                    <a:pt x="35" y="9"/>
                  </a:cubicBezTo>
                  <a:cubicBezTo>
                    <a:pt x="36" y="9"/>
                    <a:pt x="37" y="10"/>
                    <a:pt x="37" y="10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8"/>
                    <a:pt x="45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35" y="19"/>
                    <a:pt x="35" y="19"/>
                    <a:pt x="35" y="19"/>
                  </a:cubicBezTo>
                  <a:lnTo>
                    <a:pt x="35" y="8"/>
                  </a:lnTo>
                  <a:close/>
                  <a:moveTo>
                    <a:pt x="46" y="54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46" y="23"/>
                    <a:pt x="46" y="23"/>
                    <a:pt x="46" y="23"/>
                  </a:cubicBezTo>
                  <a:lnTo>
                    <a:pt x="46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1" name="Freeform 33"/>
            <p:cNvSpPr>
              <a:spLocks noEditPoints="1"/>
            </p:cNvSpPr>
            <p:nvPr/>
          </p:nvSpPr>
          <p:spPr bwMode="auto">
            <a:xfrm>
              <a:off x="4327" y="1670"/>
              <a:ext cx="107" cy="114"/>
            </a:xfrm>
            <a:custGeom>
              <a:avLst/>
              <a:gdLst>
                <a:gd name="T0" fmla="*/ 78 w 87"/>
                <a:gd name="T1" fmla="*/ 0 h 93"/>
                <a:gd name="T2" fmla="*/ 9 w 87"/>
                <a:gd name="T3" fmla="*/ 0 h 93"/>
                <a:gd name="T4" fmla="*/ 0 w 87"/>
                <a:gd name="T5" fmla="*/ 9 h 93"/>
                <a:gd name="T6" fmla="*/ 0 w 87"/>
                <a:gd name="T7" fmla="*/ 84 h 93"/>
                <a:gd name="T8" fmla="*/ 9 w 87"/>
                <a:gd name="T9" fmla="*/ 93 h 93"/>
                <a:gd name="T10" fmla="*/ 78 w 87"/>
                <a:gd name="T11" fmla="*/ 93 h 93"/>
                <a:gd name="T12" fmla="*/ 87 w 87"/>
                <a:gd name="T13" fmla="*/ 84 h 93"/>
                <a:gd name="T14" fmla="*/ 87 w 87"/>
                <a:gd name="T15" fmla="*/ 9 h 93"/>
                <a:gd name="T16" fmla="*/ 78 w 87"/>
                <a:gd name="T17" fmla="*/ 0 h 93"/>
                <a:gd name="T18" fmla="*/ 75 w 87"/>
                <a:gd name="T19" fmla="*/ 81 h 93"/>
                <a:gd name="T20" fmla="*/ 12 w 87"/>
                <a:gd name="T21" fmla="*/ 81 h 93"/>
                <a:gd name="T22" fmla="*/ 12 w 87"/>
                <a:gd name="T23" fmla="*/ 11 h 93"/>
                <a:gd name="T24" fmla="*/ 75 w 87"/>
                <a:gd name="T25" fmla="*/ 11 h 93"/>
                <a:gd name="T26" fmla="*/ 75 w 87"/>
                <a:gd name="T27" fmla="*/ 81 h 93"/>
                <a:gd name="T28" fmla="*/ 23 w 87"/>
                <a:gd name="T29" fmla="*/ 40 h 93"/>
                <a:gd name="T30" fmla="*/ 64 w 87"/>
                <a:gd name="T31" fmla="*/ 40 h 93"/>
                <a:gd name="T32" fmla="*/ 64 w 87"/>
                <a:gd name="T33" fmla="*/ 46 h 93"/>
                <a:gd name="T34" fmla="*/ 23 w 87"/>
                <a:gd name="T35" fmla="*/ 46 h 93"/>
                <a:gd name="T36" fmla="*/ 23 w 87"/>
                <a:gd name="T37" fmla="*/ 40 h 93"/>
                <a:gd name="T38" fmla="*/ 23 w 87"/>
                <a:gd name="T39" fmla="*/ 52 h 93"/>
                <a:gd name="T40" fmla="*/ 64 w 87"/>
                <a:gd name="T41" fmla="*/ 52 h 93"/>
                <a:gd name="T42" fmla="*/ 64 w 87"/>
                <a:gd name="T43" fmla="*/ 58 h 93"/>
                <a:gd name="T44" fmla="*/ 23 w 87"/>
                <a:gd name="T45" fmla="*/ 58 h 93"/>
                <a:gd name="T46" fmla="*/ 23 w 87"/>
                <a:gd name="T47" fmla="*/ 52 h 93"/>
                <a:gd name="T48" fmla="*/ 23 w 87"/>
                <a:gd name="T49" fmla="*/ 64 h 93"/>
                <a:gd name="T50" fmla="*/ 64 w 87"/>
                <a:gd name="T51" fmla="*/ 64 h 93"/>
                <a:gd name="T52" fmla="*/ 64 w 87"/>
                <a:gd name="T53" fmla="*/ 69 h 93"/>
                <a:gd name="T54" fmla="*/ 23 w 87"/>
                <a:gd name="T55" fmla="*/ 69 h 93"/>
                <a:gd name="T56" fmla="*/ 23 w 87"/>
                <a:gd name="T57" fmla="*/ 64 h 93"/>
                <a:gd name="T58" fmla="*/ 23 w 87"/>
                <a:gd name="T59" fmla="*/ 29 h 93"/>
                <a:gd name="T60" fmla="*/ 64 w 87"/>
                <a:gd name="T61" fmla="*/ 29 h 93"/>
                <a:gd name="T62" fmla="*/ 64 w 87"/>
                <a:gd name="T63" fmla="*/ 35 h 93"/>
                <a:gd name="T64" fmla="*/ 23 w 87"/>
                <a:gd name="T65" fmla="*/ 35 h 93"/>
                <a:gd name="T66" fmla="*/ 23 w 87"/>
                <a:gd name="T67" fmla="*/ 2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" h="93">
                  <a:moveTo>
                    <a:pt x="78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9"/>
                    <a:pt x="4" y="93"/>
                    <a:pt x="9" y="93"/>
                  </a:cubicBezTo>
                  <a:cubicBezTo>
                    <a:pt x="78" y="93"/>
                    <a:pt x="78" y="93"/>
                    <a:pt x="78" y="93"/>
                  </a:cubicBezTo>
                  <a:cubicBezTo>
                    <a:pt x="83" y="93"/>
                    <a:pt x="87" y="89"/>
                    <a:pt x="87" y="84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4"/>
                    <a:pt x="83" y="0"/>
                    <a:pt x="78" y="0"/>
                  </a:cubicBezTo>
                  <a:close/>
                  <a:moveTo>
                    <a:pt x="75" y="81"/>
                  </a:moveTo>
                  <a:cubicBezTo>
                    <a:pt x="12" y="81"/>
                    <a:pt x="12" y="81"/>
                    <a:pt x="12" y="8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75" y="11"/>
                    <a:pt x="75" y="11"/>
                    <a:pt x="75" y="11"/>
                  </a:cubicBezTo>
                  <a:lnTo>
                    <a:pt x="75" y="81"/>
                  </a:lnTo>
                  <a:close/>
                  <a:moveTo>
                    <a:pt x="23" y="40"/>
                  </a:moveTo>
                  <a:cubicBezTo>
                    <a:pt x="64" y="40"/>
                    <a:pt x="64" y="40"/>
                    <a:pt x="64" y="40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23" y="46"/>
                    <a:pt x="23" y="46"/>
                    <a:pt x="23" y="46"/>
                  </a:cubicBezTo>
                  <a:lnTo>
                    <a:pt x="23" y="40"/>
                  </a:lnTo>
                  <a:close/>
                  <a:moveTo>
                    <a:pt x="23" y="52"/>
                  </a:moveTo>
                  <a:cubicBezTo>
                    <a:pt x="64" y="52"/>
                    <a:pt x="64" y="52"/>
                    <a:pt x="64" y="52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23" y="58"/>
                    <a:pt x="23" y="58"/>
                    <a:pt x="23" y="58"/>
                  </a:cubicBezTo>
                  <a:lnTo>
                    <a:pt x="23" y="52"/>
                  </a:lnTo>
                  <a:close/>
                  <a:moveTo>
                    <a:pt x="23" y="64"/>
                  </a:moveTo>
                  <a:cubicBezTo>
                    <a:pt x="64" y="64"/>
                    <a:pt x="64" y="64"/>
                    <a:pt x="64" y="64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23" y="69"/>
                    <a:pt x="23" y="69"/>
                    <a:pt x="23" y="69"/>
                  </a:cubicBezTo>
                  <a:lnTo>
                    <a:pt x="23" y="64"/>
                  </a:lnTo>
                  <a:close/>
                  <a:moveTo>
                    <a:pt x="23" y="29"/>
                  </a:moveTo>
                  <a:cubicBezTo>
                    <a:pt x="64" y="29"/>
                    <a:pt x="64" y="29"/>
                    <a:pt x="64" y="29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23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2" name="Freeform 34"/>
            <p:cNvSpPr>
              <a:spLocks noEditPoints="1"/>
            </p:cNvSpPr>
            <p:nvPr/>
          </p:nvSpPr>
          <p:spPr bwMode="auto">
            <a:xfrm>
              <a:off x="4307" y="1806"/>
              <a:ext cx="101" cy="76"/>
            </a:xfrm>
            <a:custGeom>
              <a:avLst/>
              <a:gdLst>
                <a:gd name="T0" fmla="*/ 0 w 101"/>
                <a:gd name="T1" fmla="*/ 0 h 76"/>
                <a:gd name="T2" fmla="*/ 0 w 101"/>
                <a:gd name="T3" fmla="*/ 76 h 76"/>
                <a:gd name="T4" fmla="*/ 101 w 101"/>
                <a:gd name="T5" fmla="*/ 76 h 76"/>
                <a:gd name="T6" fmla="*/ 101 w 101"/>
                <a:gd name="T7" fmla="*/ 0 h 76"/>
                <a:gd name="T8" fmla="*/ 0 w 101"/>
                <a:gd name="T9" fmla="*/ 0 h 76"/>
                <a:gd name="T10" fmla="*/ 19 w 101"/>
                <a:gd name="T11" fmla="*/ 70 h 76"/>
                <a:gd name="T12" fmla="*/ 6 w 101"/>
                <a:gd name="T13" fmla="*/ 70 h 76"/>
                <a:gd name="T14" fmla="*/ 6 w 101"/>
                <a:gd name="T15" fmla="*/ 57 h 76"/>
                <a:gd name="T16" fmla="*/ 19 w 101"/>
                <a:gd name="T17" fmla="*/ 57 h 76"/>
                <a:gd name="T18" fmla="*/ 19 w 101"/>
                <a:gd name="T19" fmla="*/ 70 h 76"/>
                <a:gd name="T20" fmla="*/ 19 w 101"/>
                <a:gd name="T21" fmla="*/ 44 h 76"/>
                <a:gd name="T22" fmla="*/ 6 w 101"/>
                <a:gd name="T23" fmla="*/ 44 h 76"/>
                <a:gd name="T24" fmla="*/ 6 w 101"/>
                <a:gd name="T25" fmla="*/ 32 h 76"/>
                <a:gd name="T26" fmla="*/ 19 w 101"/>
                <a:gd name="T27" fmla="*/ 32 h 76"/>
                <a:gd name="T28" fmla="*/ 19 w 101"/>
                <a:gd name="T29" fmla="*/ 44 h 76"/>
                <a:gd name="T30" fmla="*/ 19 w 101"/>
                <a:gd name="T31" fmla="*/ 20 h 76"/>
                <a:gd name="T32" fmla="*/ 6 w 101"/>
                <a:gd name="T33" fmla="*/ 20 h 76"/>
                <a:gd name="T34" fmla="*/ 6 w 101"/>
                <a:gd name="T35" fmla="*/ 6 h 76"/>
                <a:gd name="T36" fmla="*/ 19 w 101"/>
                <a:gd name="T37" fmla="*/ 6 h 76"/>
                <a:gd name="T38" fmla="*/ 19 w 101"/>
                <a:gd name="T39" fmla="*/ 20 h 76"/>
                <a:gd name="T40" fmla="*/ 76 w 101"/>
                <a:gd name="T41" fmla="*/ 70 h 76"/>
                <a:gd name="T42" fmla="*/ 26 w 101"/>
                <a:gd name="T43" fmla="*/ 70 h 76"/>
                <a:gd name="T44" fmla="*/ 26 w 101"/>
                <a:gd name="T45" fmla="*/ 6 h 76"/>
                <a:gd name="T46" fmla="*/ 76 w 101"/>
                <a:gd name="T47" fmla="*/ 6 h 76"/>
                <a:gd name="T48" fmla="*/ 76 w 101"/>
                <a:gd name="T49" fmla="*/ 70 h 76"/>
                <a:gd name="T50" fmla="*/ 95 w 101"/>
                <a:gd name="T51" fmla="*/ 70 h 76"/>
                <a:gd name="T52" fmla="*/ 83 w 101"/>
                <a:gd name="T53" fmla="*/ 70 h 76"/>
                <a:gd name="T54" fmla="*/ 83 w 101"/>
                <a:gd name="T55" fmla="*/ 57 h 76"/>
                <a:gd name="T56" fmla="*/ 95 w 101"/>
                <a:gd name="T57" fmla="*/ 57 h 76"/>
                <a:gd name="T58" fmla="*/ 95 w 101"/>
                <a:gd name="T59" fmla="*/ 70 h 76"/>
                <a:gd name="T60" fmla="*/ 95 w 101"/>
                <a:gd name="T61" fmla="*/ 44 h 76"/>
                <a:gd name="T62" fmla="*/ 83 w 101"/>
                <a:gd name="T63" fmla="*/ 44 h 76"/>
                <a:gd name="T64" fmla="*/ 83 w 101"/>
                <a:gd name="T65" fmla="*/ 32 h 76"/>
                <a:gd name="T66" fmla="*/ 95 w 101"/>
                <a:gd name="T67" fmla="*/ 32 h 76"/>
                <a:gd name="T68" fmla="*/ 95 w 101"/>
                <a:gd name="T69" fmla="*/ 44 h 76"/>
                <a:gd name="T70" fmla="*/ 95 w 101"/>
                <a:gd name="T71" fmla="*/ 20 h 76"/>
                <a:gd name="T72" fmla="*/ 83 w 101"/>
                <a:gd name="T73" fmla="*/ 20 h 76"/>
                <a:gd name="T74" fmla="*/ 83 w 101"/>
                <a:gd name="T75" fmla="*/ 6 h 76"/>
                <a:gd name="T76" fmla="*/ 95 w 101"/>
                <a:gd name="T77" fmla="*/ 6 h 76"/>
                <a:gd name="T78" fmla="*/ 95 w 101"/>
                <a:gd name="T79" fmla="*/ 20 h 76"/>
                <a:gd name="T80" fmla="*/ 38 w 101"/>
                <a:gd name="T81" fmla="*/ 20 h 76"/>
                <a:gd name="T82" fmla="*/ 38 w 101"/>
                <a:gd name="T83" fmla="*/ 57 h 76"/>
                <a:gd name="T84" fmla="*/ 63 w 101"/>
                <a:gd name="T85" fmla="*/ 38 h 76"/>
                <a:gd name="T86" fmla="*/ 38 w 101"/>
                <a:gd name="T87" fmla="*/ 2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1" h="76">
                  <a:moveTo>
                    <a:pt x="0" y="0"/>
                  </a:moveTo>
                  <a:lnTo>
                    <a:pt x="0" y="76"/>
                  </a:lnTo>
                  <a:lnTo>
                    <a:pt x="101" y="76"/>
                  </a:lnTo>
                  <a:lnTo>
                    <a:pt x="101" y="0"/>
                  </a:lnTo>
                  <a:lnTo>
                    <a:pt x="0" y="0"/>
                  </a:lnTo>
                  <a:close/>
                  <a:moveTo>
                    <a:pt x="19" y="70"/>
                  </a:moveTo>
                  <a:lnTo>
                    <a:pt x="6" y="70"/>
                  </a:lnTo>
                  <a:lnTo>
                    <a:pt x="6" y="57"/>
                  </a:lnTo>
                  <a:lnTo>
                    <a:pt x="19" y="57"/>
                  </a:lnTo>
                  <a:lnTo>
                    <a:pt x="19" y="70"/>
                  </a:lnTo>
                  <a:close/>
                  <a:moveTo>
                    <a:pt x="19" y="44"/>
                  </a:moveTo>
                  <a:lnTo>
                    <a:pt x="6" y="44"/>
                  </a:lnTo>
                  <a:lnTo>
                    <a:pt x="6" y="32"/>
                  </a:lnTo>
                  <a:lnTo>
                    <a:pt x="19" y="32"/>
                  </a:lnTo>
                  <a:lnTo>
                    <a:pt x="19" y="44"/>
                  </a:lnTo>
                  <a:close/>
                  <a:moveTo>
                    <a:pt x="19" y="20"/>
                  </a:moveTo>
                  <a:lnTo>
                    <a:pt x="6" y="20"/>
                  </a:lnTo>
                  <a:lnTo>
                    <a:pt x="6" y="6"/>
                  </a:lnTo>
                  <a:lnTo>
                    <a:pt x="19" y="6"/>
                  </a:lnTo>
                  <a:lnTo>
                    <a:pt x="19" y="20"/>
                  </a:lnTo>
                  <a:close/>
                  <a:moveTo>
                    <a:pt x="76" y="70"/>
                  </a:moveTo>
                  <a:lnTo>
                    <a:pt x="26" y="70"/>
                  </a:lnTo>
                  <a:lnTo>
                    <a:pt x="26" y="6"/>
                  </a:lnTo>
                  <a:lnTo>
                    <a:pt x="76" y="6"/>
                  </a:lnTo>
                  <a:lnTo>
                    <a:pt x="76" y="70"/>
                  </a:lnTo>
                  <a:close/>
                  <a:moveTo>
                    <a:pt x="95" y="70"/>
                  </a:moveTo>
                  <a:lnTo>
                    <a:pt x="83" y="70"/>
                  </a:lnTo>
                  <a:lnTo>
                    <a:pt x="83" y="57"/>
                  </a:lnTo>
                  <a:lnTo>
                    <a:pt x="95" y="57"/>
                  </a:lnTo>
                  <a:lnTo>
                    <a:pt x="95" y="70"/>
                  </a:lnTo>
                  <a:close/>
                  <a:moveTo>
                    <a:pt x="95" y="44"/>
                  </a:moveTo>
                  <a:lnTo>
                    <a:pt x="83" y="44"/>
                  </a:lnTo>
                  <a:lnTo>
                    <a:pt x="83" y="32"/>
                  </a:lnTo>
                  <a:lnTo>
                    <a:pt x="95" y="32"/>
                  </a:lnTo>
                  <a:lnTo>
                    <a:pt x="95" y="44"/>
                  </a:lnTo>
                  <a:close/>
                  <a:moveTo>
                    <a:pt x="95" y="20"/>
                  </a:moveTo>
                  <a:lnTo>
                    <a:pt x="83" y="20"/>
                  </a:lnTo>
                  <a:lnTo>
                    <a:pt x="83" y="6"/>
                  </a:lnTo>
                  <a:lnTo>
                    <a:pt x="95" y="6"/>
                  </a:lnTo>
                  <a:lnTo>
                    <a:pt x="95" y="20"/>
                  </a:lnTo>
                  <a:close/>
                  <a:moveTo>
                    <a:pt x="38" y="20"/>
                  </a:moveTo>
                  <a:lnTo>
                    <a:pt x="38" y="57"/>
                  </a:lnTo>
                  <a:lnTo>
                    <a:pt x="63" y="38"/>
                  </a:lnTo>
                  <a:lnTo>
                    <a:pt x="3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3" name="Freeform 35"/>
            <p:cNvSpPr>
              <a:spLocks noEditPoints="1"/>
            </p:cNvSpPr>
            <p:nvPr/>
          </p:nvSpPr>
          <p:spPr bwMode="auto">
            <a:xfrm>
              <a:off x="4423" y="1784"/>
              <a:ext cx="60" cy="57"/>
            </a:xfrm>
            <a:custGeom>
              <a:avLst/>
              <a:gdLst>
                <a:gd name="T0" fmla="*/ 60 w 60"/>
                <a:gd name="T1" fmla="*/ 21 h 57"/>
                <a:gd name="T2" fmla="*/ 39 w 60"/>
                <a:gd name="T3" fmla="*/ 18 h 57"/>
                <a:gd name="T4" fmla="*/ 30 w 60"/>
                <a:gd name="T5" fmla="*/ 0 h 57"/>
                <a:gd name="T6" fmla="*/ 21 w 60"/>
                <a:gd name="T7" fmla="*/ 18 h 57"/>
                <a:gd name="T8" fmla="*/ 0 w 60"/>
                <a:gd name="T9" fmla="*/ 21 h 57"/>
                <a:gd name="T10" fmla="*/ 14 w 60"/>
                <a:gd name="T11" fmla="*/ 36 h 57"/>
                <a:gd name="T12" fmla="*/ 11 w 60"/>
                <a:gd name="T13" fmla="*/ 57 h 57"/>
                <a:gd name="T14" fmla="*/ 30 w 60"/>
                <a:gd name="T15" fmla="*/ 47 h 57"/>
                <a:gd name="T16" fmla="*/ 49 w 60"/>
                <a:gd name="T17" fmla="*/ 57 h 57"/>
                <a:gd name="T18" fmla="*/ 45 w 60"/>
                <a:gd name="T19" fmla="*/ 36 h 57"/>
                <a:gd name="T20" fmla="*/ 60 w 60"/>
                <a:gd name="T21" fmla="*/ 21 h 57"/>
                <a:gd name="T22" fmla="*/ 30 w 60"/>
                <a:gd name="T23" fmla="*/ 42 h 57"/>
                <a:gd name="T24" fmla="*/ 17 w 60"/>
                <a:gd name="T25" fmla="*/ 49 h 57"/>
                <a:gd name="T26" fmla="*/ 19 w 60"/>
                <a:gd name="T27" fmla="*/ 34 h 57"/>
                <a:gd name="T28" fmla="*/ 8 w 60"/>
                <a:gd name="T29" fmla="*/ 25 h 57"/>
                <a:gd name="T30" fmla="*/ 23 w 60"/>
                <a:gd name="T31" fmla="*/ 22 h 57"/>
                <a:gd name="T32" fmla="*/ 30 w 60"/>
                <a:gd name="T33" fmla="*/ 9 h 57"/>
                <a:gd name="T34" fmla="*/ 37 w 60"/>
                <a:gd name="T35" fmla="*/ 22 h 57"/>
                <a:gd name="T36" fmla="*/ 51 w 60"/>
                <a:gd name="T37" fmla="*/ 25 h 57"/>
                <a:gd name="T38" fmla="*/ 40 w 60"/>
                <a:gd name="T39" fmla="*/ 34 h 57"/>
                <a:gd name="T40" fmla="*/ 43 w 60"/>
                <a:gd name="T41" fmla="*/ 49 h 57"/>
                <a:gd name="T42" fmla="*/ 30 w 60"/>
                <a:gd name="T43" fmla="*/ 4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57">
                  <a:moveTo>
                    <a:pt x="60" y="21"/>
                  </a:moveTo>
                  <a:lnTo>
                    <a:pt x="39" y="18"/>
                  </a:lnTo>
                  <a:lnTo>
                    <a:pt x="30" y="0"/>
                  </a:lnTo>
                  <a:lnTo>
                    <a:pt x="21" y="18"/>
                  </a:lnTo>
                  <a:lnTo>
                    <a:pt x="0" y="21"/>
                  </a:lnTo>
                  <a:lnTo>
                    <a:pt x="14" y="36"/>
                  </a:lnTo>
                  <a:lnTo>
                    <a:pt x="11" y="57"/>
                  </a:lnTo>
                  <a:lnTo>
                    <a:pt x="30" y="47"/>
                  </a:lnTo>
                  <a:lnTo>
                    <a:pt x="49" y="57"/>
                  </a:lnTo>
                  <a:lnTo>
                    <a:pt x="45" y="36"/>
                  </a:lnTo>
                  <a:lnTo>
                    <a:pt x="60" y="21"/>
                  </a:lnTo>
                  <a:close/>
                  <a:moveTo>
                    <a:pt x="30" y="42"/>
                  </a:moveTo>
                  <a:lnTo>
                    <a:pt x="17" y="49"/>
                  </a:lnTo>
                  <a:lnTo>
                    <a:pt x="19" y="34"/>
                  </a:lnTo>
                  <a:lnTo>
                    <a:pt x="8" y="25"/>
                  </a:lnTo>
                  <a:lnTo>
                    <a:pt x="23" y="22"/>
                  </a:lnTo>
                  <a:lnTo>
                    <a:pt x="30" y="9"/>
                  </a:lnTo>
                  <a:lnTo>
                    <a:pt x="37" y="22"/>
                  </a:lnTo>
                  <a:lnTo>
                    <a:pt x="51" y="25"/>
                  </a:lnTo>
                  <a:lnTo>
                    <a:pt x="40" y="34"/>
                  </a:lnTo>
                  <a:lnTo>
                    <a:pt x="43" y="49"/>
                  </a:lnTo>
                  <a:lnTo>
                    <a:pt x="3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4" name="Freeform 36"/>
            <p:cNvSpPr>
              <a:spLocks noEditPoints="1"/>
            </p:cNvSpPr>
            <p:nvPr/>
          </p:nvSpPr>
          <p:spPr bwMode="auto">
            <a:xfrm>
              <a:off x="4225" y="1207"/>
              <a:ext cx="74" cy="79"/>
            </a:xfrm>
            <a:custGeom>
              <a:avLst/>
              <a:gdLst>
                <a:gd name="T0" fmla="*/ 48 w 60"/>
                <a:gd name="T1" fmla="*/ 11 h 65"/>
                <a:gd name="T2" fmla="*/ 60 w 60"/>
                <a:gd name="T3" fmla="*/ 7 h 65"/>
                <a:gd name="T4" fmla="*/ 60 w 60"/>
                <a:gd name="T5" fmla="*/ 45 h 65"/>
                <a:gd name="T6" fmla="*/ 48 w 60"/>
                <a:gd name="T7" fmla="*/ 49 h 65"/>
                <a:gd name="T8" fmla="*/ 36 w 60"/>
                <a:gd name="T9" fmla="*/ 46 h 65"/>
                <a:gd name="T10" fmla="*/ 24 w 60"/>
                <a:gd name="T11" fmla="*/ 42 h 65"/>
                <a:gd name="T12" fmla="*/ 12 w 60"/>
                <a:gd name="T13" fmla="*/ 47 h 65"/>
                <a:gd name="T14" fmla="*/ 12 w 60"/>
                <a:gd name="T15" fmla="*/ 9 h 65"/>
                <a:gd name="T16" fmla="*/ 24 w 60"/>
                <a:gd name="T17" fmla="*/ 5 h 65"/>
                <a:gd name="T18" fmla="*/ 36 w 60"/>
                <a:gd name="T19" fmla="*/ 8 h 65"/>
                <a:gd name="T20" fmla="*/ 48 w 60"/>
                <a:gd name="T21" fmla="*/ 11 h 65"/>
                <a:gd name="T22" fmla="*/ 4 w 60"/>
                <a:gd name="T23" fmla="*/ 0 h 65"/>
                <a:gd name="T24" fmla="*/ 8 w 60"/>
                <a:gd name="T25" fmla="*/ 5 h 65"/>
                <a:gd name="T26" fmla="*/ 8 w 60"/>
                <a:gd name="T27" fmla="*/ 65 h 65"/>
                <a:gd name="T28" fmla="*/ 0 w 60"/>
                <a:gd name="T29" fmla="*/ 65 h 65"/>
                <a:gd name="T30" fmla="*/ 0 w 60"/>
                <a:gd name="T31" fmla="*/ 5 h 65"/>
                <a:gd name="T32" fmla="*/ 4 w 60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" h="65">
                  <a:moveTo>
                    <a:pt x="48" y="11"/>
                  </a:moveTo>
                  <a:cubicBezTo>
                    <a:pt x="53" y="11"/>
                    <a:pt x="58" y="9"/>
                    <a:pt x="60" y="7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58" y="47"/>
                    <a:pt x="53" y="49"/>
                    <a:pt x="48" y="49"/>
                  </a:cubicBezTo>
                  <a:cubicBezTo>
                    <a:pt x="43" y="49"/>
                    <a:pt x="39" y="48"/>
                    <a:pt x="36" y="46"/>
                  </a:cubicBezTo>
                  <a:cubicBezTo>
                    <a:pt x="33" y="44"/>
                    <a:pt x="29" y="42"/>
                    <a:pt x="24" y="42"/>
                  </a:cubicBezTo>
                  <a:cubicBezTo>
                    <a:pt x="19" y="42"/>
                    <a:pt x="15" y="45"/>
                    <a:pt x="12" y="47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5" y="7"/>
                    <a:pt x="19" y="5"/>
                    <a:pt x="24" y="5"/>
                  </a:cubicBezTo>
                  <a:cubicBezTo>
                    <a:pt x="29" y="5"/>
                    <a:pt x="33" y="6"/>
                    <a:pt x="36" y="8"/>
                  </a:cubicBezTo>
                  <a:cubicBezTo>
                    <a:pt x="39" y="10"/>
                    <a:pt x="43" y="11"/>
                    <a:pt x="48" y="11"/>
                  </a:cubicBezTo>
                  <a:close/>
                  <a:moveTo>
                    <a:pt x="4" y="0"/>
                  </a:moveTo>
                  <a:cubicBezTo>
                    <a:pt x="6" y="0"/>
                    <a:pt x="8" y="2"/>
                    <a:pt x="8" y="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5" name="Freeform 37"/>
            <p:cNvSpPr>
              <a:spLocks noEditPoints="1"/>
            </p:cNvSpPr>
            <p:nvPr/>
          </p:nvSpPr>
          <p:spPr bwMode="auto">
            <a:xfrm>
              <a:off x="4132" y="1168"/>
              <a:ext cx="78" cy="80"/>
            </a:xfrm>
            <a:custGeom>
              <a:avLst/>
              <a:gdLst>
                <a:gd name="T0" fmla="*/ 54 w 64"/>
                <a:gd name="T1" fmla="*/ 0 h 65"/>
                <a:gd name="T2" fmla="*/ 44 w 64"/>
                <a:gd name="T3" fmla="*/ 10 h 65"/>
                <a:gd name="T4" fmla="*/ 44 w 64"/>
                <a:gd name="T5" fmla="*/ 41 h 65"/>
                <a:gd name="T6" fmla="*/ 52 w 64"/>
                <a:gd name="T7" fmla="*/ 41 h 65"/>
                <a:gd name="T8" fmla="*/ 52 w 64"/>
                <a:gd name="T9" fmla="*/ 65 h 65"/>
                <a:gd name="T10" fmla="*/ 64 w 64"/>
                <a:gd name="T11" fmla="*/ 65 h 65"/>
                <a:gd name="T12" fmla="*/ 64 w 64"/>
                <a:gd name="T13" fmla="*/ 10 h 65"/>
                <a:gd name="T14" fmla="*/ 54 w 64"/>
                <a:gd name="T15" fmla="*/ 0 h 65"/>
                <a:gd name="T16" fmla="*/ 26 w 64"/>
                <a:gd name="T17" fmla="*/ 0 h 65"/>
                <a:gd name="T18" fmla="*/ 24 w 64"/>
                <a:gd name="T19" fmla="*/ 2 h 65"/>
                <a:gd name="T20" fmla="*/ 24 w 64"/>
                <a:gd name="T21" fmla="*/ 16 h 65"/>
                <a:gd name="T22" fmla="*/ 22 w 64"/>
                <a:gd name="T23" fmla="*/ 17 h 65"/>
                <a:gd name="T24" fmla="*/ 20 w 64"/>
                <a:gd name="T25" fmla="*/ 16 h 65"/>
                <a:gd name="T26" fmla="*/ 20 w 64"/>
                <a:gd name="T27" fmla="*/ 2 h 65"/>
                <a:gd name="T28" fmla="*/ 18 w 64"/>
                <a:gd name="T29" fmla="*/ 0 h 65"/>
                <a:gd name="T30" fmla="*/ 16 w 64"/>
                <a:gd name="T31" fmla="*/ 2 h 65"/>
                <a:gd name="T32" fmla="*/ 16 w 64"/>
                <a:gd name="T33" fmla="*/ 16 h 65"/>
                <a:gd name="T34" fmla="*/ 14 w 64"/>
                <a:gd name="T35" fmla="*/ 17 h 65"/>
                <a:gd name="T36" fmla="*/ 12 w 64"/>
                <a:gd name="T37" fmla="*/ 16 h 65"/>
                <a:gd name="T38" fmla="*/ 12 w 64"/>
                <a:gd name="T39" fmla="*/ 2 h 65"/>
                <a:gd name="T40" fmla="*/ 10 w 64"/>
                <a:gd name="T41" fmla="*/ 0 h 65"/>
                <a:gd name="T42" fmla="*/ 8 w 64"/>
                <a:gd name="T43" fmla="*/ 2 h 65"/>
                <a:gd name="T44" fmla="*/ 8 w 64"/>
                <a:gd name="T45" fmla="*/ 16 h 65"/>
                <a:gd name="T46" fmla="*/ 6 w 64"/>
                <a:gd name="T47" fmla="*/ 17 h 65"/>
                <a:gd name="T48" fmla="*/ 4 w 64"/>
                <a:gd name="T49" fmla="*/ 16 h 65"/>
                <a:gd name="T50" fmla="*/ 4 w 64"/>
                <a:gd name="T51" fmla="*/ 2 h 65"/>
                <a:gd name="T52" fmla="*/ 2 w 64"/>
                <a:gd name="T53" fmla="*/ 0 h 65"/>
                <a:gd name="T54" fmla="*/ 0 w 64"/>
                <a:gd name="T55" fmla="*/ 2 h 65"/>
                <a:gd name="T56" fmla="*/ 0 w 64"/>
                <a:gd name="T57" fmla="*/ 16 h 65"/>
                <a:gd name="T58" fmla="*/ 0 w 64"/>
                <a:gd name="T59" fmla="*/ 21 h 65"/>
                <a:gd name="T60" fmla="*/ 3 w 64"/>
                <a:gd name="T61" fmla="*/ 25 h 65"/>
                <a:gd name="T62" fmla="*/ 8 w 64"/>
                <a:gd name="T63" fmla="*/ 33 h 65"/>
                <a:gd name="T64" fmla="*/ 8 w 64"/>
                <a:gd name="T65" fmla="*/ 65 h 65"/>
                <a:gd name="T66" fmla="*/ 20 w 64"/>
                <a:gd name="T67" fmla="*/ 65 h 65"/>
                <a:gd name="T68" fmla="*/ 20 w 64"/>
                <a:gd name="T69" fmla="*/ 33 h 65"/>
                <a:gd name="T70" fmla="*/ 25 w 64"/>
                <a:gd name="T71" fmla="*/ 25 h 65"/>
                <a:gd name="T72" fmla="*/ 28 w 64"/>
                <a:gd name="T73" fmla="*/ 21 h 65"/>
                <a:gd name="T74" fmla="*/ 28 w 64"/>
                <a:gd name="T75" fmla="*/ 16 h 65"/>
                <a:gd name="T76" fmla="*/ 28 w 64"/>
                <a:gd name="T77" fmla="*/ 2 h 65"/>
                <a:gd name="T78" fmla="*/ 26 w 64"/>
                <a:gd name="T7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" h="65">
                  <a:moveTo>
                    <a:pt x="54" y="0"/>
                  </a:moveTo>
                  <a:cubicBezTo>
                    <a:pt x="49" y="0"/>
                    <a:pt x="44" y="5"/>
                    <a:pt x="44" y="10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5"/>
                    <a:pt x="60" y="0"/>
                    <a:pt x="54" y="0"/>
                  </a:cubicBezTo>
                  <a:close/>
                  <a:moveTo>
                    <a:pt x="26" y="0"/>
                  </a:moveTo>
                  <a:cubicBezTo>
                    <a:pt x="25" y="0"/>
                    <a:pt x="24" y="1"/>
                    <a:pt x="24" y="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3" y="17"/>
                    <a:pt x="22" y="17"/>
                  </a:cubicBezTo>
                  <a:cubicBezTo>
                    <a:pt x="21" y="17"/>
                    <a:pt x="20" y="17"/>
                    <a:pt x="20" y="16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cubicBezTo>
                    <a:pt x="17" y="0"/>
                    <a:pt x="16" y="1"/>
                    <a:pt x="16" y="2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5" y="17"/>
                    <a:pt x="14" y="17"/>
                  </a:cubicBezTo>
                  <a:cubicBezTo>
                    <a:pt x="13" y="17"/>
                    <a:pt x="12" y="17"/>
                    <a:pt x="12" y="16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7"/>
                    <a:pt x="7" y="17"/>
                    <a:pt x="6" y="17"/>
                  </a:cubicBezTo>
                  <a:cubicBezTo>
                    <a:pt x="5" y="17"/>
                    <a:pt x="4" y="17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1" y="23"/>
                    <a:pt x="3" y="25"/>
                  </a:cubicBezTo>
                  <a:cubicBezTo>
                    <a:pt x="5" y="26"/>
                    <a:pt x="8" y="28"/>
                    <a:pt x="8" y="3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8"/>
                    <a:pt x="22" y="26"/>
                    <a:pt x="25" y="25"/>
                  </a:cubicBezTo>
                  <a:cubicBezTo>
                    <a:pt x="26" y="23"/>
                    <a:pt x="28" y="22"/>
                    <a:pt x="28" y="21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1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6" name="Freeform 38"/>
            <p:cNvSpPr>
              <a:spLocks noEditPoints="1"/>
            </p:cNvSpPr>
            <p:nvPr/>
          </p:nvSpPr>
          <p:spPr bwMode="auto">
            <a:xfrm>
              <a:off x="4286" y="1899"/>
              <a:ext cx="91" cy="102"/>
            </a:xfrm>
            <a:custGeom>
              <a:avLst/>
              <a:gdLst>
                <a:gd name="T0" fmla="*/ 58 w 74"/>
                <a:gd name="T1" fmla="*/ 25 h 83"/>
                <a:gd name="T2" fmla="*/ 63 w 74"/>
                <a:gd name="T3" fmla="*/ 22 h 83"/>
                <a:gd name="T4" fmla="*/ 68 w 74"/>
                <a:gd name="T5" fmla="*/ 12 h 83"/>
                <a:gd name="T6" fmla="*/ 65 w 74"/>
                <a:gd name="T7" fmla="*/ 3 h 83"/>
                <a:gd name="T8" fmla="*/ 58 w 74"/>
                <a:gd name="T9" fmla="*/ 0 h 83"/>
                <a:gd name="T10" fmla="*/ 46 w 74"/>
                <a:gd name="T11" fmla="*/ 5 h 83"/>
                <a:gd name="T12" fmla="*/ 36 w 74"/>
                <a:gd name="T13" fmla="*/ 24 h 83"/>
                <a:gd name="T14" fmla="*/ 27 w 74"/>
                <a:gd name="T15" fmla="*/ 6 h 83"/>
                <a:gd name="T16" fmla="*/ 18 w 74"/>
                <a:gd name="T17" fmla="*/ 2 h 83"/>
                <a:gd name="T18" fmla="*/ 11 w 74"/>
                <a:gd name="T19" fmla="*/ 5 h 83"/>
                <a:gd name="T20" fmla="*/ 12 w 74"/>
                <a:gd name="T21" fmla="*/ 21 h 83"/>
                <a:gd name="T22" fmla="*/ 18 w 74"/>
                <a:gd name="T23" fmla="*/ 25 h 83"/>
                <a:gd name="T24" fmla="*/ 0 w 74"/>
                <a:gd name="T25" fmla="*/ 25 h 83"/>
                <a:gd name="T26" fmla="*/ 0 w 74"/>
                <a:gd name="T27" fmla="*/ 46 h 83"/>
                <a:gd name="T28" fmla="*/ 6 w 74"/>
                <a:gd name="T29" fmla="*/ 46 h 83"/>
                <a:gd name="T30" fmla="*/ 6 w 74"/>
                <a:gd name="T31" fmla="*/ 83 h 83"/>
                <a:gd name="T32" fmla="*/ 69 w 74"/>
                <a:gd name="T33" fmla="*/ 83 h 83"/>
                <a:gd name="T34" fmla="*/ 69 w 74"/>
                <a:gd name="T35" fmla="*/ 46 h 83"/>
                <a:gd name="T36" fmla="*/ 74 w 74"/>
                <a:gd name="T37" fmla="*/ 46 h 83"/>
                <a:gd name="T38" fmla="*/ 74 w 74"/>
                <a:gd name="T39" fmla="*/ 25 h 83"/>
                <a:gd name="T40" fmla="*/ 58 w 74"/>
                <a:gd name="T41" fmla="*/ 25 h 83"/>
                <a:gd name="T42" fmla="*/ 50 w 74"/>
                <a:gd name="T43" fmla="*/ 10 h 83"/>
                <a:gd name="T44" fmla="*/ 58 w 74"/>
                <a:gd name="T45" fmla="*/ 6 h 83"/>
                <a:gd name="T46" fmla="*/ 61 w 74"/>
                <a:gd name="T47" fmla="*/ 7 h 83"/>
                <a:gd name="T48" fmla="*/ 59 w 74"/>
                <a:gd name="T49" fmla="*/ 18 h 83"/>
                <a:gd name="T50" fmla="*/ 46 w 74"/>
                <a:gd name="T51" fmla="*/ 25 h 83"/>
                <a:gd name="T52" fmla="*/ 42 w 74"/>
                <a:gd name="T53" fmla="*/ 25 h 83"/>
                <a:gd name="T54" fmla="*/ 50 w 74"/>
                <a:gd name="T55" fmla="*/ 10 h 83"/>
                <a:gd name="T56" fmla="*/ 14 w 74"/>
                <a:gd name="T57" fmla="*/ 12 h 83"/>
                <a:gd name="T58" fmla="*/ 15 w 74"/>
                <a:gd name="T59" fmla="*/ 9 h 83"/>
                <a:gd name="T60" fmla="*/ 18 w 74"/>
                <a:gd name="T61" fmla="*/ 8 h 83"/>
                <a:gd name="T62" fmla="*/ 18 w 74"/>
                <a:gd name="T63" fmla="*/ 8 h 83"/>
                <a:gd name="T64" fmla="*/ 23 w 74"/>
                <a:gd name="T65" fmla="*/ 10 h 83"/>
                <a:gd name="T66" fmla="*/ 30 w 74"/>
                <a:gd name="T67" fmla="*/ 23 h 83"/>
                <a:gd name="T68" fmla="*/ 30 w 74"/>
                <a:gd name="T69" fmla="*/ 24 h 83"/>
                <a:gd name="T70" fmla="*/ 29 w 74"/>
                <a:gd name="T71" fmla="*/ 23 h 83"/>
                <a:gd name="T72" fmla="*/ 17 w 74"/>
                <a:gd name="T73" fmla="*/ 17 h 83"/>
                <a:gd name="T74" fmla="*/ 14 w 74"/>
                <a:gd name="T75" fmla="*/ 12 h 83"/>
                <a:gd name="T76" fmla="*/ 32 w 74"/>
                <a:gd name="T77" fmla="*/ 78 h 83"/>
                <a:gd name="T78" fmla="*/ 11 w 74"/>
                <a:gd name="T79" fmla="*/ 78 h 83"/>
                <a:gd name="T80" fmla="*/ 11 w 74"/>
                <a:gd name="T81" fmla="*/ 44 h 83"/>
                <a:gd name="T82" fmla="*/ 32 w 74"/>
                <a:gd name="T83" fmla="*/ 44 h 83"/>
                <a:gd name="T84" fmla="*/ 32 w 74"/>
                <a:gd name="T85" fmla="*/ 78 h 83"/>
                <a:gd name="T86" fmla="*/ 32 w 74"/>
                <a:gd name="T87" fmla="*/ 41 h 83"/>
                <a:gd name="T88" fmla="*/ 6 w 74"/>
                <a:gd name="T89" fmla="*/ 41 h 83"/>
                <a:gd name="T90" fmla="*/ 6 w 74"/>
                <a:gd name="T91" fmla="*/ 31 h 83"/>
                <a:gd name="T92" fmla="*/ 32 w 74"/>
                <a:gd name="T93" fmla="*/ 31 h 83"/>
                <a:gd name="T94" fmla="*/ 32 w 74"/>
                <a:gd name="T95" fmla="*/ 41 h 83"/>
                <a:gd name="T96" fmla="*/ 63 w 74"/>
                <a:gd name="T97" fmla="*/ 78 h 83"/>
                <a:gd name="T98" fmla="*/ 42 w 74"/>
                <a:gd name="T99" fmla="*/ 78 h 83"/>
                <a:gd name="T100" fmla="*/ 42 w 74"/>
                <a:gd name="T101" fmla="*/ 44 h 83"/>
                <a:gd name="T102" fmla="*/ 63 w 74"/>
                <a:gd name="T103" fmla="*/ 44 h 83"/>
                <a:gd name="T104" fmla="*/ 63 w 74"/>
                <a:gd name="T105" fmla="*/ 78 h 83"/>
                <a:gd name="T106" fmla="*/ 69 w 74"/>
                <a:gd name="T107" fmla="*/ 41 h 83"/>
                <a:gd name="T108" fmla="*/ 42 w 74"/>
                <a:gd name="T109" fmla="*/ 41 h 83"/>
                <a:gd name="T110" fmla="*/ 42 w 74"/>
                <a:gd name="T111" fmla="*/ 31 h 83"/>
                <a:gd name="T112" fmla="*/ 69 w 74"/>
                <a:gd name="T113" fmla="*/ 31 h 83"/>
                <a:gd name="T114" fmla="*/ 69 w 74"/>
                <a:gd name="T115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4" h="83">
                  <a:moveTo>
                    <a:pt x="58" y="25"/>
                  </a:moveTo>
                  <a:cubicBezTo>
                    <a:pt x="60" y="24"/>
                    <a:pt x="61" y="23"/>
                    <a:pt x="63" y="22"/>
                  </a:cubicBezTo>
                  <a:cubicBezTo>
                    <a:pt x="65" y="19"/>
                    <a:pt x="67" y="16"/>
                    <a:pt x="68" y="12"/>
                  </a:cubicBezTo>
                  <a:cubicBezTo>
                    <a:pt x="69" y="9"/>
                    <a:pt x="68" y="5"/>
                    <a:pt x="65" y="3"/>
                  </a:cubicBezTo>
                  <a:cubicBezTo>
                    <a:pt x="63" y="1"/>
                    <a:pt x="61" y="0"/>
                    <a:pt x="58" y="0"/>
                  </a:cubicBezTo>
                  <a:cubicBezTo>
                    <a:pt x="54" y="0"/>
                    <a:pt x="50" y="2"/>
                    <a:pt x="46" y="5"/>
                  </a:cubicBezTo>
                  <a:cubicBezTo>
                    <a:pt x="41" y="11"/>
                    <a:pt x="38" y="18"/>
                    <a:pt x="36" y="24"/>
                  </a:cubicBezTo>
                  <a:cubicBezTo>
                    <a:pt x="35" y="18"/>
                    <a:pt x="32" y="11"/>
                    <a:pt x="27" y="6"/>
                  </a:cubicBezTo>
                  <a:cubicBezTo>
                    <a:pt x="25" y="4"/>
                    <a:pt x="21" y="2"/>
                    <a:pt x="18" y="2"/>
                  </a:cubicBezTo>
                  <a:cubicBezTo>
                    <a:pt x="15" y="2"/>
                    <a:pt x="13" y="3"/>
                    <a:pt x="11" y="5"/>
                  </a:cubicBezTo>
                  <a:cubicBezTo>
                    <a:pt x="7" y="9"/>
                    <a:pt x="8" y="16"/>
                    <a:pt x="12" y="21"/>
                  </a:cubicBezTo>
                  <a:cubicBezTo>
                    <a:pt x="14" y="23"/>
                    <a:pt x="16" y="24"/>
                    <a:pt x="1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9" y="83"/>
                    <a:pt x="69" y="83"/>
                    <a:pt x="69" y="83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25"/>
                    <a:pt x="74" y="25"/>
                    <a:pt x="74" y="25"/>
                  </a:cubicBezTo>
                  <a:lnTo>
                    <a:pt x="58" y="25"/>
                  </a:lnTo>
                  <a:close/>
                  <a:moveTo>
                    <a:pt x="50" y="10"/>
                  </a:moveTo>
                  <a:cubicBezTo>
                    <a:pt x="53" y="7"/>
                    <a:pt x="56" y="6"/>
                    <a:pt x="58" y="6"/>
                  </a:cubicBezTo>
                  <a:cubicBezTo>
                    <a:pt x="59" y="6"/>
                    <a:pt x="60" y="6"/>
                    <a:pt x="61" y="7"/>
                  </a:cubicBezTo>
                  <a:cubicBezTo>
                    <a:pt x="63" y="9"/>
                    <a:pt x="62" y="14"/>
                    <a:pt x="59" y="18"/>
                  </a:cubicBezTo>
                  <a:cubicBezTo>
                    <a:pt x="55" y="21"/>
                    <a:pt x="50" y="24"/>
                    <a:pt x="46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3" y="21"/>
                    <a:pt x="46" y="14"/>
                    <a:pt x="50" y="10"/>
                  </a:cubicBezTo>
                  <a:close/>
                  <a:moveTo>
                    <a:pt x="14" y="12"/>
                  </a:moveTo>
                  <a:cubicBezTo>
                    <a:pt x="14" y="12"/>
                    <a:pt x="14" y="10"/>
                    <a:pt x="15" y="9"/>
                  </a:cubicBezTo>
                  <a:cubicBezTo>
                    <a:pt x="16" y="8"/>
                    <a:pt x="17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20" y="8"/>
                    <a:pt x="22" y="9"/>
                    <a:pt x="23" y="10"/>
                  </a:cubicBezTo>
                  <a:cubicBezTo>
                    <a:pt x="26" y="13"/>
                    <a:pt x="28" y="18"/>
                    <a:pt x="30" y="23"/>
                  </a:cubicBezTo>
                  <a:cubicBezTo>
                    <a:pt x="30" y="23"/>
                    <a:pt x="30" y="23"/>
                    <a:pt x="30" y="24"/>
                  </a:cubicBezTo>
                  <a:cubicBezTo>
                    <a:pt x="30" y="24"/>
                    <a:pt x="29" y="24"/>
                    <a:pt x="29" y="23"/>
                  </a:cubicBezTo>
                  <a:cubicBezTo>
                    <a:pt x="24" y="22"/>
                    <a:pt x="19" y="20"/>
                    <a:pt x="17" y="17"/>
                  </a:cubicBezTo>
                  <a:cubicBezTo>
                    <a:pt x="15" y="16"/>
                    <a:pt x="14" y="14"/>
                    <a:pt x="14" y="12"/>
                  </a:cubicBezTo>
                  <a:close/>
                  <a:moveTo>
                    <a:pt x="32" y="78"/>
                  </a:moveTo>
                  <a:cubicBezTo>
                    <a:pt x="11" y="78"/>
                    <a:pt x="11" y="78"/>
                    <a:pt x="11" y="78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78"/>
                  </a:lnTo>
                  <a:close/>
                  <a:moveTo>
                    <a:pt x="32" y="41"/>
                  </a:moveTo>
                  <a:cubicBezTo>
                    <a:pt x="6" y="41"/>
                    <a:pt x="6" y="41"/>
                    <a:pt x="6" y="4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32" y="31"/>
                    <a:pt x="32" y="31"/>
                    <a:pt x="32" y="31"/>
                  </a:cubicBezTo>
                  <a:lnTo>
                    <a:pt x="32" y="41"/>
                  </a:lnTo>
                  <a:close/>
                  <a:moveTo>
                    <a:pt x="63" y="78"/>
                  </a:moveTo>
                  <a:cubicBezTo>
                    <a:pt x="42" y="78"/>
                    <a:pt x="42" y="78"/>
                    <a:pt x="42" y="78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63" y="44"/>
                    <a:pt x="63" y="44"/>
                    <a:pt x="63" y="44"/>
                  </a:cubicBezTo>
                  <a:lnTo>
                    <a:pt x="63" y="78"/>
                  </a:lnTo>
                  <a:close/>
                  <a:moveTo>
                    <a:pt x="69" y="41"/>
                  </a:moveTo>
                  <a:cubicBezTo>
                    <a:pt x="42" y="41"/>
                    <a:pt x="42" y="41"/>
                    <a:pt x="42" y="41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69" y="31"/>
                    <a:pt x="69" y="31"/>
                    <a:pt x="69" y="31"/>
                  </a:cubicBezTo>
                  <a:lnTo>
                    <a:pt x="6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7" name="Freeform 39"/>
            <p:cNvSpPr>
              <a:spLocks noEditPoints="1"/>
            </p:cNvSpPr>
            <p:nvPr/>
          </p:nvSpPr>
          <p:spPr bwMode="auto">
            <a:xfrm>
              <a:off x="4259" y="2360"/>
              <a:ext cx="95" cy="78"/>
            </a:xfrm>
            <a:custGeom>
              <a:avLst/>
              <a:gdLst>
                <a:gd name="T0" fmla="*/ 1 w 77"/>
                <a:gd name="T1" fmla="*/ 42 h 63"/>
                <a:gd name="T2" fmla="*/ 8 w 77"/>
                <a:gd name="T3" fmla="*/ 55 h 63"/>
                <a:gd name="T4" fmla="*/ 21 w 77"/>
                <a:gd name="T5" fmla="*/ 61 h 63"/>
                <a:gd name="T6" fmla="*/ 38 w 77"/>
                <a:gd name="T7" fmla="*/ 63 h 63"/>
                <a:gd name="T8" fmla="*/ 56 w 77"/>
                <a:gd name="T9" fmla="*/ 61 h 63"/>
                <a:gd name="T10" fmla="*/ 69 w 77"/>
                <a:gd name="T11" fmla="*/ 55 h 63"/>
                <a:gd name="T12" fmla="*/ 76 w 77"/>
                <a:gd name="T13" fmla="*/ 42 h 63"/>
                <a:gd name="T14" fmla="*/ 71 w 77"/>
                <a:gd name="T15" fmla="*/ 16 h 63"/>
                <a:gd name="T16" fmla="*/ 72 w 77"/>
                <a:gd name="T17" fmla="*/ 11 h 63"/>
                <a:gd name="T18" fmla="*/ 70 w 77"/>
                <a:gd name="T19" fmla="*/ 0 h 63"/>
                <a:gd name="T20" fmla="*/ 67 w 77"/>
                <a:gd name="T21" fmla="*/ 0 h 63"/>
                <a:gd name="T22" fmla="*/ 60 w 77"/>
                <a:gd name="T23" fmla="*/ 3 h 63"/>
                <a:gd name="T24" fmla="*/ 38 w 77"/>
                <a:gd name="T25" fmla="*/ 5 h 63"/>
                <a:gd name="T26" fmla="*/ 17 w 77"/>
                <a:gd name="T27" fmla="*/ 3 h 63"/>
                <a:gd name="T28" fmla="*/ 9 w 77"/>
                <a:gd name="T29" fmla="*/ 0 h 63"/>
                <a:gd name="T30" fmla="*/ 7 w 77"/>
                <a:gd name="T31" fmla="*/ 0 h 63"/>
                <a:gd name="T32" fmla="*/ 5 w 77"/>
                <a:gd name="T33" fmla="*/ 11 h 63"/>
                <a:gd name="T34" fmla="*/ 6 w 77"/>
                <a:gd name="T35" fmla="*/ 16 h 63"/>
                <a:gd name="T36" fmla="*/ 9 w 77"/>
                <a:gd name="T37" fmla="*/ 42 h 63"/>
                <a:gd name="T38" fmla="*/ 18 w 77"/>
                <a:gd name="T39" fmla="*/ 30 h 63"/>
                <a:gd name="T40" fmla="*/ 27 w 77"/>
                <a:gd name="T41" fmla="*/ 29 h 63"/>
                <a:gd name="T42" fmla="*/ 38 w 77"/>
                <a:gd name="T43" fmla="*/ 30 h 63"/>
                <a:gd name="T44" fmla="*/ 49 w 77"/>
                <a:gd name="T45" fmla="*/ 29 h 63"/>
                <a:gd name="T46" fmla="*/ 59 w 77"/>
                <a:gd name="T47" fmla="*/ 30 h 63"/>
                <a:gd name="T48" fmla="*/ 67 w 77"/>
                <a:gd name="T49" fmla="*/ 42 h 63"/>
                <a:gd name="T50" fmla="*/ 64 w 77"/>
                <a:gd name="T51" fmla="*/ 52 h 63"/>
                <a:gd name="T52" fmla="*/ 56 w 77"/>
                <a:gd name="T53" fmla="*/ 57 h 63"/>
                <a:gd name="T54" fmla="*/ 45 w 77"/>
                <a:gd name="T55" fmla="*/ 58 h 63"/>
                <a:gd name="T56" fmla="*/ 31 w 77"/>
                <a:gd name="T57" fmla="*/ 58 h 63"/>
                <a:gd name="T58" fmla="*/ 20 w 77"/>
                <a:gd name="T59" fmla="*/ 57 h 63"/>
                <a:gd name="T60" fmla="*/ 12 w 77"/>
                <a:gd name="T61" fmla="*/ 52 h 63"/>
                <a:gd name="T62" fmla="*/ 9 w 77"/>
                <a:gd name="T63" fmla="*/ 42 h 63"/>
                <a:gd name="T64" fmla="*/ 53 w 77"/>
                <a:gd name="T65" fmla="*/ 48 h 63"/>
                <a:gd name="T66" fmla="*/ 53 w 77"/>
                <a:gd name="T67" fmla="*/ 34 h 63"/>
                <a:gd name="T68" fmla="*/ 19 w 77"/>
                <a:gd name="T69" fmla="*/ 41 h 63"/>
                <a:gd name="T70" fmla="*/ 29 w 77"/>
                <a:gd name="T71" fmla="*/ 41 h 63"/>
                <a:gd name="T72" fmla="*/ 19 w 77"/>
                <a:gd name="T73" fmla="*/ 4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7" h="63">
                  <a:moveTo>
                    <a:pt x="0" y="32"/>
                  </a:moveTo>
                  <a:cubicBezTo>
                    <a:pt x="0" y="36"/>
                    <a:pt x="0" y="39"/>
                    <a:pt x="1" y="42"/>
                  </a:cubicBezTo>
                  <a:cubicBezTo>
                    <a:pt x="1" y="45"/>
                    <a:pt x="2" y="47"/>
                    <a:pt x="3" y="49"/>
                  </a:cubicBezTo>
                  <a:cubicBezTo>
                    <a:pt x="5" y="51"/>
                    <a:pt x="6" y="53"/>
                    <a:pt x="8" y="55"/>
                  </a:cubicBezTo>
                  <a:cubicBezTo>
                    <a:pt x="10" y="56"/>
                    <a:pt x="12" y="58"/>
                    <a:pt x="14" y="59"/>
                  </a:cubicBezTo>
                  <a:cubicBezTo>
                    <a:pt x="16" y="60"/>
                    <a:pt x="18" y="60"/>
                    <a:pt x="21" y="61"/>
                  </a:cubicBezTo>
                  <a:cubicBezTo>
                    <a:pt x="23" y="62"/>
                    <a:pt x="26" y="62"/>
                    <a:pt x="29" y="62"/>
                  </a:cubicBezTo>
                  <a:cubicBezTo>
                    <a:pt x="32" y="63"/>
                    <a:pt x="35" y="63"/>
                    <a:pt x="38" y="63"/>
                  </a:cubicBezTo>
                  <a:cubicBezTo>
                    <a:pt x="42" y="63"/>
                    <a:pt x="45" y="63"/>
                    <a:pt x="47" y="62"/>
                  </a:cubicBezTo>
                  <a:cubicBezTo>
                    <a:pt x="50" y="62"/>
                    <a:pt x="53" y="62"/>
                    <a:pt x="56" y="61"/>
                  </a:cubicBezTo>
                  <a:cubicBezTo>
                    <a:pt x="58" y="60"/>
                    <a:pt x="61" y="60"/>
                    <a:pt x="63" y="59"/>
                  </a:cubicBezTo>
                  <a:cubicBezTo>
                    <a:pt x="65" y="58"/>
                    <a:pt x="67" y="56"/>
                    <a:pt x="69" y="55"/>
                  </a:cubicBezTo>
                  <a:cubicBezTo>
                    <a:pt x="71" y="53"/>
                    <a:pt x="72" y="51"/>
                    <a:pt x="73" y="49"/>
                  </a:cubicBezTo>
                  <a:cubicBezTo>
                    <a:pt x="74" y="47"/>
                    <a:pt x="75" y="45"/>
                    <a:pt x="76" y="42"/>
                  </a:cubicBezTo>
                  <a:cubicBezTo>
                    <a:pt x="77" y="39"/>
                    <a:pt x="77" y="36"/>
                    <a:pt x="77" y="32"/>
                  </a:cubicBezTo>
                  <a:cubicBezTo>
                    <a:pt x="77" y="26"/>
                    <a:pt x="75" y="21"/>
                    <a:pt x="71" y="16"/>
                  </a:cubicBezTo>
                  <a:cubicBezTo>
                    <a:pt x="71" y="16"/>
                    <a:pt x="71" y="15"/>
                    <a:pt x="71" y="14"/>
                  </a:cubicBezTo>
                  <a:cubicBezTo>
                    <a:pt x="71" y="13"/>
                    <a:pt x="72" y="12"/>
                    <a:pt x="72" y="11"/>
                  </a:cubicBezTo>
                  <a:cubicBezTo>
                    <a:pt x="72" y="9"/>
                    <a:pt x="72" y="8"/>
                    <a:pt x="72" y="6"/>
                  </a:cubicBezTo>
                  <a:cubicBezTo>
                    <a:pt x="71" y="4"/>
                    <a:pt x="71" y="2"/>
                    <a:pt x="7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8" y="0"/>
                    <a:pt x="67" y="0"/>
                  </a:cubicBezTo>
                  <a:cubicBezTo>
                    <a:pt x="67" y="0"/>
                    <a:pt x="65" y="0"/>
                    <a:pt x="64" y="1"/>
                  </a:cubicBezTo>
                  <a:cubicBezTo>
                    <a:pt x="63" y="1"/>
                    <a:pt x="61" y="2"/>
                    <a:pt x="60" y="3"/>
                  </a:cubicBezTo>
                  <a:cubicBezTo>
                    <a:pt x="58" y="4"/>
                    <a:pt x="56" y="5"/>
                    <a:pt x="53" y="6"/>
                  </a:cubicBezTo>
                  <a:cubicBezTo>
                    <a:pt x="50" y="5"/>
                    <a:pt x="45" y="5"/>
                    <a:pt x="38" y="5"/>
                  </a:cubicBezTo>
                  <a:cubicBezTo>
                    <a:pt x="32" y="5"/>
                    <a:pt x="27" y="5"/>
                    <a:pt x="23" y="6"/>
                  </a:cubicBezTo>
                  <a:cubicBezTo>
                    <a:pt x="21" y="5"/>
                    <a:pt x="19" y="4"/>
                    <a:pt x="17" y="3"/>
                  </a:cubicBezTo>
                  <a:cubicBezTo>
                    <a:pt x="15" y="2"/>
                    <a:pt x="14" y="1"/>
                    <a:pt x="12" y="1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2"/>
                    <a:pt x="5" y="4"/>
                    <a:pt x="5" y="6"/>
                  </a:cubicBezTo>
                  <a:cubicBezTo>
                    <a:pt x="5" y="8"/>
                    <a:pt x="5" y="9"/>
                    <a:pt x="5" y="11"/>
                  </a:cubicBezTo>
                  <a:cubicBezTo>
                    <a:pt x="5" y="12"/>
                    <a:pt x="5" y="13"/>
                    <a:pt x="5" y="14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2" y="21"/>
                    <a:pt x="0" y="26"/>
                    <a:pt x="0" y="32"/>
                  </a:cubicBezTo>
                  <a:close/>
                  <a:moveTo>
                    <a:pt x="9" y="42"/>
                  </a:moveTo>
                  <a:cubicBezTo>
                    <a:pt x="9" y="38"/>
                    <a:pt x="11" y="35"/>
                    <a:pt x="14" y="32"/>
                  </a:cubicBezTo>
                  <a:cubicBezTo>
                    <a:pt x="15" y="31"/>
                    <a:pt x="16" y="30"/>
                    <a:pt x="18" y="30"/>
                  </a:cubicBezTo>
                  <a:cubicBezTo>
                    <a:pt x="19" y="29"/>
                    <a:pt x="20" y="29"/>
                    <a:pt x="22" y="29"/>
                  </a:cubicBezTo>
                  <a:cubicBezTo>
                    <a:pt x="24" y="29"/>
                    <a:pt x="25" y="29"/>
                    <a:pt x="27" y="29"/>
                  </a:cubicBezTo>
                  <a:cubicBezTo>
                    <a:pt x="28" y="29"/>
                    <a:pt x="30" y="29"/>
                    <a:pt x="32" y="29"/>
                  </a:cubicBezTo>
                  <a:cubicBezTo>
                    <a:pt x="35" y="30"/>
                    <a:pt x="36" y="30"/>
                    <a:pt x="38" y="30"/>
                  </a:cubicBezTo>
                  <a:cubicBezTo>
                    <a:pt x="40" y="30"/>
                    <a:pt x="42" y="30"/>
                    <a:pt x="44" y="29"/>
                  </a:cubicBezTo>
                  <a:cubicBezTo>
                    <a:pt x="46" y="29"/>
                    <a:pt x="48" y="29"/>
                    <a:pt x="49" y="29"/>
                  </a:cubicBezTo>
                  <a:cubicBezTo>
                    <a:pt x="51" y="29"/>
                    <a:pt x="52" y="29"/>
                    <a:pt x="54" y="29"/>
                  </a:cubicBezTo>
                  <a:cubicBezTo>
                    <a:pt x="56" y="29"/>
                    <a:pt x="57" y="29"/>
                    <a:pt x="59" y="30"/>
                  </a:cubicBezTo>
                  <a:cubicBezTo>
                    <a:pt x="60" y="30"/>
                    <a:pt x="61" y="31"/>
                    <a:pt x="62" y="32"/>
                  </a:cubicBezTo>
                  <a:cubicBezTo>
                    <a:pt x="65" y="35"/>
                    <a:pt x="67" y="38"/>
                    <a:pt x="67" y="42"/>
                  </a:cubicBezTo>
                  <a:cubicBezTo>
                    <a:pt x="67" y="44"/>
                    <a:pt x="67" y="46"/>
                    <a:pt x="66" y="48"/>
                  </a:cubicBezTo>
                  <a:cubicBezTo>
                    <a:pt x="66" y="49"/>
                    <a:pt x="65" y="51"/>
                    <a:pt x="64" y="52"/>
                  </a:cubicBezTo>
                  <a:cubicBezTo>
                    <a:pt x="63" y="53"/>
                    <a:pt x="62" y="54"/>
                    <a:pt x="61" y="55"/>
                  </a:cubicBezTo>
                  <a:cubicBezTo>
                    <a:pt x="59" y="55"/>
                    <a:pt x="58" y="56"/>
                    <a:pt x="56" y="57"/>
                  </a:cubicBezTo>
                  <a:cubicBezTo>
                    <a:pt x="55" y="57"/>
                    <a:pt x="53" y="57"/>
                    <a:pt x="51" y="58"/>
                  </a:cubicBezTo>
                  <a:cubicBezTo>
                    <a:pt x="48" y="58"/>
                    <a:pt x="46" y="58"/>
                    <a:pt x="45" y="58"/>
                  </a:cubicBezTo>
                  <a:cubicBezTo>
                    <a:pt x="43" y="58"/>
                    <a:pt x="41" y="58"/>
                    <a:pt x="38" y="58"/>
                  </a:cubicBezTo>
                  <a:cubicBezTo>
                    <a:pt x="35" y="58"/>
                    <a:pt x="33" y="58"/>
                    <a:pt x="31" y="58"/>
                  </a:cubicBezTo>
                  <a:cubicBezTo>
                    <a:pt x="30" y="58"/>
                    <a:pt x="28" y="58"/>
                    <a:pt x="25" y="58"/>
                  </a:cubicBezTo>
                  <a:cubicBezTo>
                    <a:pt x="23" y="57"/>
                    <a:pt x="21" y="57"/>
                    <a:pt x="20" y="57"/>
                  </a:cubicBezTo>
                  <a:cubicBezTo>
                    <a:pt x="19" y="56"/>
                    <a:pt x="17" y="55"/>
                    <a:pt x="16" y="55"/>
                  </a:cubicBezTo>
                  <a:cubicBezTo>
                    <a:pt x="14" y="54"/>
                    <a:pt x="13" y="53"/>
                    <a:pt x="12" y="52"/>
                  </a:cubicBezTo>
                  <a:cubicBezTo>
                    <a:pt x="11" y="51"/>
                    <a:pt x="11" y="49"/>
                    <a:pt x="10" y="48"/>
                  </a:cubicBezTo>
                  <a:cubicBezTo>
                    <a:pt x="9" y="46"/>
                    <a:pt x="9" y="44"/>
                    <a:pt x="9" y="42"/>
                  </a:cubicBezTo>
                  <a:close/>
                  <a:moveTo>
                    <a:pt x="48" y="41"/>
                  </a:moveTo>
                  <a:cubicBezTo>
                    <a:pt x="48" y="45"/>
                    <a:pt x="50" y="48"/>
                    <a:pt x="53" y="48"/>
                  </a:cubicBezTo>
                  <a:cubicBezTo>
                    <a:pt x="55" y="48"/>
                    <a:pt x="58" y="45"/>
                    <a:pt x="58" y="41"/>
                  </a:cubicBezTo>
                  <a:cubicBezTo>
                    <a:pt x="58" y="37"/>
                    <a:pt x="55" y="34"/>
                    <a:pt x="53" y="34"/>
                  </a:cubicBezTo>
                  <a:cubicBezTo>
                    <a:pt x="50" y="34"/>
                    <a:pt x="48" y="37"/>
                    <a:pt x="48" y="41"/>
                  </a:cubicBezTo>
                  <a:close/>
                  <a:moveTo>
                    <a:pt x="19" y="41"/>
                  </a:moveTo>
                  <a:cubicBezTo>
                    <a:pt x="19" y="45"/>
                    <a:pt x="21" y="48"/>
                    <a:pt x="24" y="48"/>
                  </a:cubicBezTo>
                  <a:cubicBezTo>
                    <a:pt x="27" y="48"/>
                    <a:pt x="29" y="45"/>
                    <a:pt x="29" y="41"/>
                  </a:cubicBezTo>
                  <a:cubicBezTo>
                    <a:pt x="29" y="37"/>
                    <a:pt x="27" y="34"/>
                    <a:pt x="24" y="34"/>
                  </a:cubicBezTo>
                  <a:cubicBezTo>
                    <a:pt x="21" y="34"/>
                    <a:pt x="19" y="37"/>
                    <a:pt x="19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8" name="Freeform 40"/>
            <p:cNvSpPr>
              <a:spLocks noEditPoints="1"/>
            </p:cNvSpPr>
            <p:nvPr/>
          </p:nvSpPr>
          <p:spPr bwMode="auto">
            <a:xfrm>
              <a:off x="4162" y="1351"/>
              <a:ext cx="154" cy="154"/>
            </a:xfrm>
            <a:custGeom>
              <a:avLst/>
              <a:gdLst>
                <a:gd name="T0" fmla="*/ 0 w 125"/>
                <a:gd name="T1" fmla="*/ 63 h 125"/>
                <a:gd name="T2" fmla="*/ 125 w 125"/>
                <a:gd name="T3" fmla="*/ 63 h 125"/>
                <a:gd name="T4" fmla="*/ 98 w 125"/>
                <a:gd name="T5" fmla="*/ 83 h 125"/>
                <a:gd name="T6" fmla="*/ 117 w 125"/>
                <a:gd name="T7" fmla="*/ 67 h 125"/>
                <a:gd name="T8" fmla="*/ 98 w 125"/>
                <a:gd name="T9" fmla="*/ 83 h 125"/>
                <a:gd name="T10" fmla="*/ 25 w 125"/>
                <a:gd name="T11" fmla="*/ 58 h 125"/>
                <a:gd name="T12" fmla="*/ 13 w 125"/>
                <a:gd name="T13" fmla="*/ 42 h 125"/>
                <a:gd name="T14" fmla="*/ 90 w 125"/>
                <a:gd name="T15" fmla="*/ 42 h 125"/>
                <a:gd name="T16" fmla="*/ 67 w 125"/>
                <a:gd name="T17" fmla="*/ 58 h 125"/>
                <a:gd name="T18" fmla="*/ 90 w 125"/>
                <a:gd name="T19" fmla="*/ 42 h 125"/>
                <a:gd name="T20" fmla="*/ 67 w 125"/>
                <a:gd name="T21" fmla="*/ 9 h 125"/>
                <a:gd name="T22" fmla="*/ 82 w 125"/>
                <a:gd name="T23" fmla="*/ 23 h 125"/>
                <a:gd name="T24" fmla="*/ 67 w 125"/>
                <a:gd name="T25" fmla="*/ 33 h 125"/>
                <a:gd name="T26" fmla="*/ 53 w 125"/>
                <a:gd name="T27" fmla="*/ 12 h 125"/>
                <a:gd name="T28" fmla="*/ 59 w 125"/>
                <a:gd name="T29" fmla="*/ 33 h 125"/>
                <a:gd name="T30" fmla="*/ 43 w 125"/>
                <a:gd name="T31" fmla="*/ 23 h 125"/>
                <a:gd name="T32" fmla="*/ 59 w 125"/>
                <a:gd name="T33" fmla="*/ 58 h 125"/>
                <a:gd name="T34" fmla="*/ 36 w 125"/>
                <a:gd name="T35" fmla="*/ 42 h 125"/>
                <a:gd name="T36" fmla="*/ 13 w 125"/>
                <a:gd name="T37" fmla="*/ 83 h 125"/>
                <a:gd name="T38" fmla="*/ 25 w 125"/>
                <a:gd name="T39" fmla="*/ 67 h 125"/>
                <a:gd name="T40" fmla="*/ 13 w 125"/>
                <a:gd name="T41" fmla="*/ 83 h 125"/>
                <a:gd name="T42" fmla="*/ 59 w 125"/>
                <a:gd name="T43" fmla="*/ 67 h 125"/>
                <a:gd name="T44" fmla="*/ 36 w 125"/>
                <a:gd name="T45" fmla="*/ 83 h 125"/>
                <a:gd name="T46" fmla="*/ 59 w 125"/>
                <a:gd name="T47" fmla="*/ 92 h 125"/>
                <a:gd name="T48" fmla="*/ 53 w 125"/>
                <a:gd name="T49" fmla="*/ 113 h 125"/>
                <a:gd name="T50" fmla="*/ 38 w 125"/>
                <a:gd name="T51" fmla="*/ 92 h 125"/>
                <a:gd name="T52" fmla="*/ 82 w 125"/>
                <a:gd name="T53" fmla="*/ 102 h 125"/>
                <a:gd name="T54" fmla="*/ 67 w 125"/>
                <a:gd name="T55" fmla="*/ 116 h 125"/>
                <a:gd name="T56" fmla="*/ 87 w 125"/>
                <a:gd name="T57" fmla="*/ 92 h 125"/>
                <a:gd name="T58" fmla="*/ 67 w 125"/>
                <a:gd name="T59" fmla="*/ 83 h 125"/>
                <a:gd name="T60" fmla="*/ 92 w 125"/>
                <a:gd name="T61" fmla="*/ 67 h 125"/>
                <a:gd name="T62" fmla="*/ 67 w 125"/>
                <a:gd name="T63" fmla="*/ 83 h 125"/>
                <a:gd name="T64" fmla="*/ 98 w 125"/>
                <a:gd name="T65" fmla="*/ 42 h 125"/>
                <a:gd name="T66" fmla="*/ 117 w 125"/>
                <a:gd name="T67" fmla="*/ 58 h 125"/>
                <a:gd name="T68" fmla="*/ 108 w 125"/>
                <a:gd name="T69" fmla="*/ 33 h 125"/>
                <a:gd name="T70" fmla="*/ 86 w 125"/>
                <a:gd name="T71" fmla="*/ 14 h 125"/>
                <a:gd name="T72" fmla="*/ 108 w 125"/>
                <a:gd name="T73" fmla="*/ 33 h 125"/>
                <a:gd name="T74" fmla="*/ 39 w 125"/>
                <a:gd name="T75" fmla="*/ 14 h 125"/>
                <a:gd name="T76" fmla="*/ 17 w 125"/>
                <a:gd name="T77" fmla="*/ 33 h 125"/>
                <a:gd name="T78" fmla="*/ 17 w 125"/>
                <a:gd name="T79" fmla="*/ 92 h 125"/>
                <a:gd name="T80" fmla="*/ 39 w 125"/>
                <a:gd name="T81" fmla="*/ 111 h 125"/>
                <a:gd name="T82" fmla="*/ 17 w 125"/>
                <a:gd name="T83" fmla="*/ 92 h 125"/>
                <a:gd name="T84" fmla="*/ 86 w 125"/>
                <a:gd name="T85" fmla="*/ 111 h 125"/>
                <a:gd name="T86" fmla="*/ 108 w 125"/>
                <a:gd name="T87" fmla="*/ 9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5" h="125">
                  <a:moveTo>
                    <a:pt x="63" y="0"/>
                  </a:moveTo>
                  <a:cubicBezTo>
                    <a:pt x="28" y="0"/>
                    <a:pt x="0" y="28"/>
                    <a:pt x="0" y="63"/>
                  </a:cubicBezTo>
                  <a:cubicBezTo>
                    <a:pt x="0" y="97"/>
                    <a:pt x="28" y="125"/>
                    <a:pt x="63" y="125"/>
                  </a:cubicBezTo>
                  <a:cubicBezTo>
                    <a:pt x="97" y="125"/>
                    <a:pt x="125" y="97"/>
                    <a:pt x="125" y="63"/>
                  </a:cubicBezTo>
                  <a:cubicBezTo>
                    <a:pt x="125" y="28"/>
                    <a:pt x="97" y="0"/>
                    <a:pt x="63" y="0"/>
                  </a:cubicBezTo>
                  <a:close/>
                  <a:moveTo>
                    <a:pt x="98" y="83"/>
                  </a:moveTo>
                  <a:cubicBezTo>
                    <a:pt x="99" y="78"/>
                    <a:pt x="100" y="72"/>
                    <a:pt x="100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6" y="72"/>
                    <a:pt x="115" y="78"/>
                    <a:pt x="113" y="83"/>
                  </a:cubicBezTo>
                  <a:lnTo>
                    <a:pt x="98" y="83"/>
                  </a:lnTo>
                  <a:close/>
                  <a:moveTo>
                    <a:pt x="27" y="42"/>
                  </a:moveTo>
                  <a:cubicBezTo>
                    <a:pt x="26" y="47"/>
                    <a:pt x="26" y="53"/>
                    <a:pt x="25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3"/>
                    <a:pt x="11" y="47"/>
                    <a:pt x="13" y="42"/>
                  </a:cubicBezTo>
                  <a:lnTo>
                    <a:pt x="27" y="42"/>
                  </a:lnTo>
                  <a:close/>
                  <a:moveTo>
                    <a:pt x="90" y="42"/>
                  </a:moveTo>
                  <a:cubicBezTo>
                    <a:pt x="91" y="47"/>
                    <a:pt x="92" y="53"/>
                    <a:pt x="92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90" y="42"/>
                  </a:lnTo>
                  <a:close/>
                  <a:moveTo>
                    <a:pt x="67" y="33"/>
                  </a:moveTo>
                  <a:cubicBezTo>
                    <a:pt x="67" y="9"/>
                    <a:pt x="67" y="9"/>
                    <a:pt x="67" y="9"/>
                  </a:cubicBezTo>
                  <a:cubicBezTo>
                    <a:pt x="69" y="10"/>
                    <a:pt x="71" y="11"/>
                    <a:pt x="73" y="12"/>
                  </a:cubicBezTo>
                  <a:cubicBezTo>
                    <a:pt x="76" y="14"/>
                    <a:pt x="79" y="18"/>
                    <a:pt x="82" y="23"/>
                  </a:cubicBezTo>
                  <a:cubicBezTo>
                    <a:pt x="84" y="26"/>
                    <a:pt x="86" y="30"/>
                    <a:pt x="87" y="33"/>
                  </a:cubicBezTo>
                  <a:cubicBezTo>
                    <a:pt x="67" y="33"/>
                    <a:pt x="67" y="33"/>
                    <a:pt x="67" y="33"/>
                  </a:cubicBezTo>
                  <a:close/>
                  <a:moveTo>
                    <a:pt x="43" y="23"/>
                  </a:moveTo>
                  <a:cubicBezTo>
                    <a:pt x="46" y="18"/>
                    <a:pt x="50" y="14"/>
                    <a:pt x="53" y="12"/>
                  </a:cubicBezTo>
                  <a:cubicBezTo>
                    <a:pt x="55" y="11"/>
                    <a:pt x="57" y="10"/>
                    <a:pt x="59" y="9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40" y="30"/>
                    <a:pt x="41" y="26"/>
                    <a:pt x="43" y="23"/>
                  </a:cubicBezTo>
                  <a:close/>
                  <a:moveTo>
                    <a:pt x="59" y="42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3"/>
                    <a:pt x="35" y="47"/>
                    <a:pt x="36" y="42"/>
                  </a:cubicBezTo>
                  <a:lnTo>
                    <a:pt x="59" y="42"/>
                  </a:lnTo>
                  <a:close/>
                  <a:moveTo>
                    <a:pt x="13" y="83"/>
                  </a:moveTo>
                  <a:cubicBezTo>
                    <a:pt x="11" y="78"/>
                    <a:pt x="9" y="72"/>
                    <a:pt x="9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6" y="72"/>
                    <a:pt x="26" y="78"/>
                    <a:pt x="27" y="83"/>
                  </a:cubicBezTo>
                  <a:lnTo>
                    <a:pt x="13" y="83"/>
                  </a:lnTo>
                  <a:close/>
                  <a:moveTo>
                    <a:pt x="34" y="67"/>
                  </a:moveTo>
                  <a:cubicBezTo>
                    <a:pt x="59" y="67"/>
                    <a:pt x="59" y="67"/>
                    <a:pt x="59" y="67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36" y="83"/>
                    <a:pt x="36" y="83"/>
                    <a:pt x="36" y="83"/>
                  </a:cubicBezTo>
                  <a:cubicBezTo>
                    <a:pt x="35" y="78"/>
                    <a:pt x="34" y="72"/>
                    <a:pt x="34" y="67"/>
                  </a:cubicBezTo>
                  <a:close/>
                  <a:moveTo>
                    <a:pt x="59" y="92"/>
                  </a:moveTo>
                  <a:cubicBezTo>
                    <a:pt x="59" y="116"/>
                    <a:pt x="59" y="116"/>
                    <a:pt x="59" y="116"/>
                  </a:cubicBezTo>
                  <a:cubicBezTo>
                    <a:pt x="57" y="115"/>
                    <a:pt x="55" y="114"/>
                    <a:pt x="53" y="113"/>
                  </a:cubicBezTo>
                  <a:cubicBezTo>
                    <a:pt x="50" y="111"/>
                    <a:pt x="46" y="107"/>
                    <a:pt x="43" y="102"/>
                  </a:cubicBezTo>
                  <a:cubicBezTo>
                    <a:pt x="41" y="99"/>
                    <a:pt x="40" y="96"/>
                    <a:pt x="38" y="92"/>
                  </a:cubicBezTo>
                  <a:cubicBezTo>
                    <a:pt x="59" y="92"/>
                    <a:pt x="59" y="92"/>
                    <a:pt x="59" y="92"/>
                  </a:cubicBezTo>
                  <a:close/>
                  <a:moveTo>
                    <a:pt x="82" y="102"/>
                  </a:moveTo>
                  <a:cubicBezTo>
                    <a:pt x="79" y="107"/>
                    <a:pt x="76" y="111"/>
                    <a:pt x="73" y="113"/>
                  </a:cubicBezTo>
                  <a:cubicBezTo>
                    <a:pt x="71" y="114"/>
                    <a:pt x="69" y="115"/>
                    <a:pt x="67" y="116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6" y="96"/>
                    <a:pt x="84" y="99"/>
                    <a:pt x="82" y="102"/>
                  </a:cubicBezTo>
                  <a:close/>
                  <a:moveTo>
                    <a:pt x="67" y="83"/>
                  </a:moveTo>
                  <a:cubicBezTo>
                    <a:pt x="67" y="67"/>
                    <a:pt x="67" y="67"/>
                    <a:pt x="67" y="67"/>
                  </a:cubicBezTo>
                  <a:cubicBezTo>
                    <a:pt x="92" y="67"/>
                    <a:pt x="92" y="67"/>
                    <a:pt x="92" y="67"/>
                  </a:cubicBezTo>
                  <a:cubicBezTo>
                    <a:pt x="92" y="72"/>
                    <a:pt x="91" y="78"/>
                    <a:pt x="90" y="83"/>
                  </a:cubicBezTo>
                  <a:lnTo>
                    <a:pt x="67" y="83"/>
                  </a:lnTo>
                  <a:close/>
                  <a:moveTo>
                    <a:pt x="100" y="58"/>
                  </a:moveTo>
                  <a:cubicBezTo>
                    <a:pt x="100" y="53"/>
                    <a:pt x="99" y="47"/>
                    <a:pt x="98" y="42"/>
                  </a:cubicBezTo>
                  <a:cubicBezTo>
                    <a:pt x="113" y="42"/>
                    <a:pt x="113" y="42"/>
                    <a:pt x="113" y="42"/>
                  </a:cubicBezTo>
                  <a:cubicBezTo>
                    <a:pt x="115" y="47"/>
                    <a:pt x="116" y="53"/>
                    <a:pt x="117" y="58"/>
                  </a:cubicBezTo>
                  <a:lnTo>
                    <a:pt x="100" y="58"/>
                  </a:lnTo>
                  <a:close/>
                  <a:moveTo>
                    <a:pt x="108" y="33"/>
                  </a:moveTo>
                  <a:cubicBezTo>
                    <a:pt x="96" y="33"/>
                    <a:pt x="96" y="33"/>
                    <a:pt x="96" y="33"/>
                  </a:cubicBezTo>
                  <a:cubicBezTo>
                    <a:pt x="93" y="26"/>
                    <a:pt x="90" y="19"/>
                    <a:pt x="86" y="14"/>
                  </a:cubicBezTo>
                  <a:cubicBezTo>
                    <a:pt x="92" y="16"/>
                    <a:pt x="97" y="20"/>
                    <a:pt x="101" y="24"/>
                  </a:cubicBezTo>
                  <a:cubicBezTo>
                    <a:pt x="104" y="27"/>
                    <a:pt x="106" y="30"/>
                    <a:pt x="108" y="33"/>
                  </a:cubicBezTo>
                  <a:close/>
                  <a:moveTo>
                    <a:pt x="25" y="24"/>
                  </a:moveTo>
                  <a:cubicBezTo>
                    <a:pt x="29" y="20"/>
                    <a:pt x="34" y="16"/>
                    <a:pt x="39" y="14"/>
                  </a:cubicBezTo>
                  <a:cubicBezTo>
                    <a:pt x="35" y="19"/>
                    <a:pt x="32" y="26"/>
                    <a:pt x="30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9" y="30"/>
                    <a:pt x="22" y="27"/>
                    <a:pt x="25" y="24"/>
                  </a:cubicBezTo>
                  <a:close/>
                  <a:moveTo>
                    <a:pt x="17" y="92"/>
                  </a:moveTo>
                  <a:cubicBezTo>
                    <a:pt x="30" y="92"/>
                    <a:pt x="30" y="92"/>
                    <a:pt x="30" y="92"/>
                  </a:cubicBezTo>
                  <a:cubicBezTo>
                    <a:pt x="32" y="99"/>
                    <a:pt x="35" y="106"/>
                    <a:pt x="39" y="111"/>
                  </a:cubicBezTo>
                  <a:cubicBezTo>
                    <a:pt x="34" y="109"/>
                    <a:pt x="29" y="105"/>
                    <a:pt x="25" y="101"/>
                  </a:cubicBezTo>
                  <a:cubicBezTo>
                    <a:pt x="22" y="98"/>
                    <a:pt x="19" y="95"/>
                    <a:pt x="17" y="92"/>
                  </a:cubicBezTo>
                  <a:close/>
                  <a:moveTo>
                    <a:pt x="101" y="101"/>
                  </a:moveTo>
                  <a:cubicBezTo>
                    <a:pt x="97" y="105"/>
                    <a:pt x="92" y="109"/>
                    <a:pt x="86" y="111"/>
                  </a:cubicBezTo>
                  <a:cubicBezTo>
                    <a:pt x="90" y="106"/>
                    <a:pt x="93" y="99"/>
                    <a:pt x="96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6" y="95"/>
                    <a:pt x="104" y="98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399" name="Freeform 41"/>
            <p:cNvSpPr>
              <a:spLocks noEditPoints="1"/>
            </p:cNvSpPr>
            <p:nvPr/>
          </p:nvSpPr>
          <p:spPr bwMode="auto">
            <a:xfrm>
              <a:off x="4133" y="1270"/>
              <a:ext cx="72" cy="73"/>
            </a:xfrm>
            <a:custGeom>
              <a:avLst/>
              <a:gdLst>
                <a:gd name="T0" fmla="*/ 49 w 59"/>
                <a:gd name="T1" fmla="*/ 0 h 59"/>
                <a:gd name="T2" fmla="*/ 9 w 59"/>
                <a:gd name="T3" fmla="*/ 0 h 59"/>
                <a:gd name="T4" fmla="*/ 0 w 59"/>
                <a:gd name="T5" fmla="*/ 10 h 59"/>
                <a:gd name="T6" fmla="*/ 0 w 59"/>
                <a:gd name="T7" fmla="*/ 49 h 59"/>
                <a:gd name="T8" fmla="*/ 9 w 59"/>
                <a:gd name="T9" fmla="*/ 59 h 59"/>
                <a:gd name="T10" fmla="*/ 49 w 59"/>
                <a:gd name="T11" fmla="*/ 59 h 59"/>
                <a:gd name="T12" fmla="*/ 59 w 59"/>
                <a:gd name="T13" fmla="*/ 49 h 59"/>
                <a:gd name="T14" fmla="*/ 59 w 59"/>
                <a:gd name="T15" fmla="*/ 10 h 59"/>
                <a:gd name="T16" fmla="*/ 49 w 59"/>
                <a:gd name="T17" fmla="*/ 0 h 59"/>
                <a:gd name="T18" fmla="*/ 40 w 59"/>
                <a:gd name="T19" fmla="*/ 2 h 59"/>
                <a:gd name="T20" fmla="*/ 40 w 59"/>
                <a:gd name="T21" fmla="*/ 11 h 59"/>
                <a:gd name="T22" fmla="*/ 31 w 59"/>
                <a:gd name="T23" fmla="*/ 11 h 59"/>
                <a:gd name="T24" fmla="*/ 31 w 59"/>
                <a:gd name="T25" fmla="*/ 2 h 59"/>
                <a:gd name="T26" fmla="*/ 40 w 59"/>
                <a:gd name="T27" fmla="*/ 2 h 59"/>
                <a:gd name="T28" fmla="*/ 27 w 59"/>
                <a:gd name="T29" fmla="*/ 2 h 59"/>
                <a:gd name="T30" fmla="*/ 27 w 59"/>
                <a:gd name="T31" fmla="*/ 11 h 59"/>
                <a:gd name="T32" fmla="*/ 18 w 59"/>
                <a:gd name="T33" fmla="*/ 11 h 59"/>
                <a:gd name="T34" fmla="*/ 18 w 59"/>
                <a:gd name="T35" fmla="*/ 2 h 59"/>
                <a:gd name="T36" fmla="*/ 27 w 59"/>
                <a:gd name="T37" fmla="*/ 2 h 59"/>
                <a:gd name="T38" fmla="*/ 1 w 59"/>
                <a:gd name="T39" fmla="*/ 11 h 59"/>
                <a:gd name="T40" fmla="*/ 1 w 59"/>
                <a:gd name="T41" fmla="*/ 10 h 59"/>
                <a:gd name="T42" fmla="*/ 9 w 59"/>
                <a:gd name="T43" fmla="*/ 2 h 59"/>
                <a:gd name="T44" fmla="*/ 14 w 59"/>
                <a:gd name="T45" fmla="*/ 2 h 59"/>
                <a:gd name="T46" fmla="*/ 14 w 59"/>
                <a:gd name="T47" fmla="*/ 11 h 59"/>
                <a:gd name="T48" fmla="*/ 1 w 59"/>
                <a:gd name="T49" fmla="*/ 11 h 59"/>
                <a:gd name="T50" fmla="*/ 44 w 59"/>
                <a:gd name="T51" fmla="*/ 37 h 59"/>
                <a:gd name="T52" fmla="*/ 33 w 59"/>
                <a:gd name="T53" fmla="*/ 37 h 59"/>
                <a:gd name="T54" fmla="*/ 33 w 59"/>
                <a:gd name="T55" fmla="*/ 48 h 59"/>
                <a:gd name="T56" fmla="*/ 25 w 59"/>
                <a:gd name="T57" fmla="*/ 48 h 59"/>
                <a:gd name="T58" fmla="*/ 25 w 59"/>
                <a:gd name="T59" fmla="*/ 37 h 59"/>
                <a:gd name="T60" fmla="*/ 14 w 59"/>
                <a:gd name="T61" fmla="*/ 37 h 59"/>
                <a:gd name="T62" fmla="*/ 14 w 59"/>
                <a:gd name="T63" fmla="*/ 29 h 59"/>
                <a:gd name="T64" fmla="*/ 25 w 59"/>
                <a:gd name="T65" fmla="*/ 29 h 59"/>
                <a:gd name="T66" fmla="*/ 25 w 59"/>
                <a:gd name="T67" fmla="*/ 18 h 59"/>
                <a:gd name="T68" fmla="*/ 33 w 59"/>
                <a:gd name="T69" fmla="*/ 18 h 59"/>
                <a:gd name="T70" fmla="*/ 33 w 59"/>
                <a:gd name="T71" fmla="*/ 29 h 59"/>
                <a:gd name="T72" fmla="*/ 44 w 59"/>
                <a:gd name="T73" fmla="*/ 29 h 59"/>
                <a:gd name="T74" fmla="*/ 44 w 59"/>
                <a:gd name="T75" fmla="*/ 37 h 59"/>
                <a:gd name="T76" fmla="*/ 57 w 59"/>
                <a:gd name="T77" fmla="*/ 11 h 59"/>
                <a:gd name="T78" fmla="*/ 44 w 59"/>
                <a:gd name="T79" fmla="*/ 11 h 59"/>
                <a:gd name="T80" fmla="*/ 44 w 59"/>
                <a:gd name="T81" fmla="*/ 2 h 59"/>
                <a:gd name="T82" fmla="*/ 49 w 59"/>
                <a:gd name="T83" fmla="*/ 2 h 59"/>
                <a:gd name="T84" fmla="*/ 57 w 59"/>
                <a:gd name="T85" fmla="*/ 10 h 59"/>
                <a:gd name="T86" fmla="*/ 57 w 59"/>
                <a:gd name="T87" fmla="*/ 1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9" h="59">
                  <a:moveTo>
                    <a:pt x="4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5"/>
                    <a:pt x="4" y="59"/>
                    <a:pt x="9" y="59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54" y="59"/>
                    <a:pt x="59" y="55"/>
                    <a:pt x="59" y="49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4"/>
                    <a:pt x="54" y="0"/>
                    <a:pt x="49" y="0"/>
                  </a:cubicBezTo>
                  <a:close/>
                  <a:moveTo>
                    <a:pt x="40" y="2"/>
                  </a:moveTo>
                  <a:cubicBezTo>
                    <a:pt x="40" y="11"/>
                    <a:pt x="40" y="11"/>
                    <a:pt x="40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2"/>
                    <a:pt x="31" y="2"/>
                    <a:pt x="31" y="2"/>
                  </a:cubicBezTo>
                  <a:lnTo>
                    <a:pt x="40" y="2"/>
                  </a:lnTo>
                  <a:close/>
                  <a:moveTo>
                    <a:pt x="27" y="2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2"/>
                    <a:pt x="18" y="2"/>
                    <a:pt x="18" y="2"/>
                  </a:cubicBezTo>
                  <a:lnTo>
                    <a:pt x="27" y="2"/>
                  </a:lnTo>
                  <a:close/>
                  <a:moveTo>
                    <a:pt x="1" y="11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5"/>
                    <a:pt x="5" y="2"/>
                    <a:pt x="9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1"/>
                    <a:pt x="14" y="11"/>
                    <a:pt x="14" y="11"/>
                  </a:cubicBezTo>
                  <a:lnTo>
                    <a:pt x="1" y="11"/>
                  </a:lnTo>
                  <a:close/>
                  <a:moveTo>
                    <a:pt x="44" y="37"/>
                  </a:moveTo>
                  <a:cubicBezTo>
                    <a:pt x="33" y="37"/>
                    <a:pt x="33" y="37"/>
                    <a:pt x="33" y="3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44" y="29"/>
                    <a:pt x="44" y="29"/>
                    <a:pt x="44" y="29"/>
                  </a:cubicBezTo>
                  <a:lnTo>
                    <a:pt x="44" y="37"/>
                  </a:lnTo>
                  <a:close/>
                  <a:moveTo>
                    <a:pt x="57" y="11"/>
                  </a:moveTo>
                  <a:cubicBezTo>
                    <a:pt x="44" y="11"/>
                    <a:pt x="44" y="11"/>
                    <a:pt x="44" y="11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53" y="2"/>
                    <a:pt x="57" y="5"/>
                    <a:pt x="57" y="10"/>
                  </a:cubicBezTo>
                  <a:lnTo>
                    <a:pt x="57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0" name="Freeform 42"/>
            <p:cNvSpPr>
              <a:spLocks noEditPoints="1"/>
            </p:cNvSpPr>
            <p:nvPr/>
          </p:nvSpPr>
          <p:spPr bwMode="auto">
            <a:xfrm>
              <a:off x="4215" y="1285"/>
              <a:ext cx="68" cy="54"/>
            </a:xfrm>
            <a:custGeom>
              <a:avLst/>
              <a:gdLst>
                <a:gd name="T0" fmla="*/ 26 w 68"/>
                <a:gd name="T1" fmla="*/ 54 h 54"/>
                <a:gd name="T2" fmla="*/ 0 w 68"/>
                <a:gd name="T3" fmla="*/ 28 h 54"/>
                <a:gd name="T4" fmla="*/ 14 w 68"/>
                <a:gd name="T5" fmla="*/ 16 h 54"/>
                <a:gd name="T6" fmla="*/ 26 w 68"/>
                <a:gd name="T7" fmla="*/ 28 h 54"/>
                <a:gd name="T8" fmla="*/ 54 w 68"/>
                <a:gd name="T9" fmla="*/ 0 h 54"/>
                <a:gd name="T10" fmla="*/ 68 w 68"/>
                <a:gd name="T11" fmla="*/ 14 h 54"/>
                <a:gd name="T12" fmla="*/ 26 w 68"/>
                <a:gd name="T13" fmla="*/ 54 h 54"/>
                <a:gd name="T14" fmla="*/ 7 w 68"/>
                <a:gd name="T15" fmla="*/ 28 h 54"/>
                <a:gd name="T16" fmla="*/ 26 w 68"/>
                <a:gd name="T17" fmla="*/ 47 h 54"/>
                <a:gd name="T18" fmla="*/ 60 w 68"/>
                <a:gd name="T19" fmla="*/ 14 h 54"/>
                <a:gd name="T20" fmla="*/ 54 w 68"/>
                <a:gd name="T21" fmla="*/ 8 h 54"/>
                <a:gd name="T22" fmla="*/ 26 w 68"/>
                <a:gd name="T23" fmla="*/ 36 h 54"/>
                <a:gd name="T24" fmla="*/ 14 w 68"/>
                <a:gd name="T25" fmla="*/ 22 h 54"/>
                <a:gd name="T26" fmla="*/ 7 w 68"/>
                <a:gd name="T27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54">
                  <a:moveTo>
                    <a:pt x="26" y="54"/>
                  </a:moveTo>
                  <a:lnTo>
                    <a:pt x="0" y="28"/>
                  </a:lnTo>
                  <a:lnTo>
                    <a:pt x="14" y="16"/>
                  </a:lnTo>
                  <a:lnTo>
                    <a:pt x="26" y="28"/>
                  </a:lnTo>
                  <a:lnTo>
                    <a:pt x="54" y="0"/>
                  </a:lnTo>
                  <a:lnTo>
                    <a:pt x="68" y="14"/>
                  </a:lnTo>
                  <a:lnTo>
                    <a:pt x="26" y="54"/>
                  </a:lnTo>
                  <a:close/>
                  <a:moveTo>
                    <a:pt x="7" y="28"/>
                  </a:moveTo>
                  <a:lnTo>
                    <a:pt x="26" y="47"/>
                  </a:lnTo>
                  <a:lnTo>
                    <a:pt x="60" y="14"/>
                  </a:lnTo>
                  <a:lnTo>
                    <a:pt x="54" y="8"/>
                  </a:lnTo>
                  <a:lnTo>
                    <a:pt x="26" y="36"/>
                  </a:lnTo>
                  <a:lnTo>
                    <a:pt x="14" y="22"/>
                  </a:lnTo>
                  <a:lnTo>
                    <a:pt x="7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1" name="Freeform 43"/>
            <p:cNvSpPr>
              <a:spLocks noEditPoints="1"/>
            </p:cNvSpPr>
            <p:nvPr/>
          </p:nvSpPr>
          <p:spPr bwMode="auto">
            <a:xfrm>
              <a:off x="4214" y="2441"/>
              <a:ext cx="97" cy="100"/>
            </a:xfrm>
            <a:custGeom>
              <a:avLst/>
              <a:gdLst>
                <a:gd name="T0" fmla="*/ 69 w 79"/>
                <a:gd name="T1" fmla="*/ 22 h 81"/>
                <a:gd name="T2" fmla="*/ 22 w 79"/>
                <a:gd name="T3" fmla="*/ 14 h 81"/>
                <a:gd name="T4" fmla="*/ 19 w 79"/>
                <a:gd name="T5" fmla="*/ 3 h 81"/>
                <a:gd name="T6" fmla="*/ 0 w 79"/>
                <a:gd name="T7" fmla="*/ 5 h 81"/>
                <a:gd name="T8" fmla="*/ 12 w 79"/>
                <a:gd name="T9" fmla="*/ 12 h 81"/>
                <a:gd name="T10" fmla="*/ 14 w 79"/>
                <a:gd name="T11" fmla="*/ 54 h 81"/>
                <a:gd name="T12" fmla="*/ 61 w 79"/>
                <a:gd name="T13" fmla="*/ 59 h 81"/>
                <a:gd name="T14" fmla="*/ 76 w 79"/>
                <a:gd name="T15" fmla="*/ 20 h 81"/>
                <a:gd name="T16" fmla="*/ 36 w 79"/>
                <a:gd name="T17" fmla="*/ 32 h 81"/>
                <a:gd name="T18" fmla="*/ 45 w 79"/>
                <a:gd name="T19" fmla="*/ 39 h 81"/>
                <a:gd name="T20" fmla="*/ 44 w 79"/>
                <a:gd name="T21" fmla="*/ 44 h 81"/>
                <a:gd name="T22" fmla="*/ 33 w 79"/>
                <a:gd name="T23" fmla="*/ 47 h 81"/>
                <a:gd name="T24" fmla="*/ 44 w 79"/>
                <a:gd name="T25" fmla="*/ 44 h 81"/>
                <a:gd name="T26" fmla="*/ 38 w 79"/>
                <a:gd name="T27" fmla="*/ 22 h 81"/>
                <a:gd name="T28" fmla="*/ 47 w 79"/>
                <a:gd name="T29" fmla="*/ 29 h 81"/>
                <a:gd name="T30" fmla="*/ 22 w 79"/>
                <a:gd name="T31" fmla="*/ 19 h 81"/>
                <a:gd name="T32" fmla="*/ 32 w 79"/>
                <a:gd name="T33" fmla="*/ 26 h 81"/>
                <a:gd name="T34" fmla="*/ 22 w 79"/>
                <a:gd name="T35" fmla="*/ 19 h 81"/>
                <a:gd name="T36" fmla="*/ 31 w 79"/>
                <a:gd name="T37" fmla="*/ 31 h 81"/>
                <a:gd name="T38" fmla="*/ 21 w 79"/>
                <a:gd name="T39" fmla="*/ 35 h 81"/>
                <a:gd name="T40" fmla="*/ 20 w 79"/>
                <a:gd name="T41" fmla="*/ 40 h 81"/>
                <a:gd name="T42" fmla="*/ 28 w 79"/>
                <a:gd name="T43" fmla="*/ 46 h 81"/>
                <a:gd name="T44" fmla="*/ 20 w 79"/>
                <a:gd name="T45" fmla="*/ 40 h 81"/>
                <a:gd name="T46" fmla="*/ 48 w 79"/>
                <a:gd name="T47" fmla="*/ 50 h 81"/>
                <a:gd name="T48" fmla="*/ 57 w 79"/>
                <a:gd name="T49" fmla="*/ 47 h 81"/>
                <a:gd name="T50" fmla="*/ 59 w 79"/>
                <a:gd name="T51" fmla="*/ 42 h 81"/>
                <a:gd name="T52" fmla="*/ 51 w 79"/>
                <a:gd name="T53" fmla="*/ 35 h 81"/>
                <a:gd name="T54" fmla="*/ 59 w 79"/>
                <a:gd name="T55" fmla="*/ 42 h 81"/>
                <a:gd name="T56" fmla="*/ 52 w 79"/>
                <a:gd name="T57" fmla="*/ 30 h 81"/>
                <a:gd name="T58" fmla="*/ 66 w 79"/>
                <a:gd name="T59" fmla="*/ 28 h 81"/>
                <a:gd name="T60" fmla="*/ 9 w 79"/>
                <a:gd name="T61" fmla="*/ 66 h 81"/>
                <a:gd name="T62" fmla="*/ 24 w 79"/>
                <a:gd name="T63" fmla="*/ 69 h 81"/>
                <a:gd name="T64" fmla="*/ 18 w 79"/>
                <a:gd name="T65" fmla="*/ 60 h 81"/>
                <a:gd name="T66" fmla="*/ 39 w 79"/>
                <a:gd name="T67" fmla="*/ 72 h 81"/>
                <a:gd name="T68" fmla="*/ 54 w 79"/>
                <a:gd name="T69" fmla="*/ 74 h 81"/>
                <a:gd name="T70" fmla="*/ 48 w 79"/>
                <a:gd name="T71" fmla="*/ 6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" h="81">
                  <a:moveTo>
                    <a:pt x="76" y="20"/>
                  </a:moveTo>
                  <a:cubicBezTo>
                    <a:pt x="73" y="18"/>
                    <a:pt x="70" y="19"/>
                    <a:pt x="69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6"/>
                    <a:pt x="21" y="4"/>
                    <a:pt x="19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7"/>
                    <a:pt x="1" y="10"/>
                    <a:pt x="4" y="11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51"/>
                    <a:pt x="11" y="53"/>
                    <a:pt x="14" y="54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8" y="62"/>
                    <a:pt x="60" y="61"/>
                    <a:pt x="61" y="5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9" y="24"/>
                    <a:pt x="78" y="21"/>
                    <a:pt x="76" y="20"/>
                  </a:cubicBezTo>
                  <a:close/>
                  <a:moveTo>
                    <a:pt x="35" y="37"/>
                  </a:moveTo>
                  <a:cubicBezTo>
                    <a:pt x="36" y="32"/>
                    <a:pt x="36" y="32"/>
                    <a:pt x="36" y="32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5" y="39"/>
                    <a:pt x="45" y="39"/>
                    <a:pt x="45" y="39"/>
                  </a:cubicBezTo>
                  <a:lnTo>
                    <a:pt x="35" y="37"/>
                  </a:lnTo>
                  <a:close/>
                  <a:moveTo>
                    <a:pt x="44" y="44"/>
                  </a:moveTo>
                  <a:cubicBezTo>
                    <a:pt x="43" y="49"/>
                    <a:pt x="43" y="49"/>
                    <a:pt x="43" y="49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4" y="42"/>
                    <a:pt x="34" y="42"/>
                    <a:pt x="34" y="42"/>
                  </a:cubicBezTo>
                  <a:lnTo>
                    <a:pt x="44" y="44"/>
                  </a:lnTo>
                  <a:close/>
                  <a:moveTo>
                    <a:pt x="37" y="27"/>
                  </a:moveTo>
                  <a:cubicBezTo>
                    <a:pt x="38" y="22"/>
                    <a:pt x="38" y="22"/>
                    <a:pt x="38" y="22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7" y="29"/>
                    <a:pt x="47" y="29"/>
                    <a:pt x="47" y="29"/>
                  </a:cubicBezTo>
                  <a:lnTo>
                    <a:pt x="37" y="27"/>
                  </a:lnTo>
                  <a:close/>
                  <a:moveTo>
                    <a:pt x="22" y="19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21" y="24"/>
                    <a:pt x="21" y="24"/>
                    <a:pt x="21" y="24"/>
                  </a:cubicBezTo>
                  <a:lnTo>
                    <a:pt x="22" y="19"/>
                  </a:lnTo>
                  <a:close/>
                  <a:moveTo>
                    <a:pt x="21" y="29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1" y="35"/>
                    <a:pt x="21" y="35"/>
                    <a:pt x="21" y="35"/>
                  </a:cubicBezTo>
                  <a:lnTo>
                    <a:pt x="21" y="29"/>
                  </a:lnTo>
                  <a:close/>
                  <a:moveTo>
                    <a:pt x="20" y="40"/>
                  </a:moveTo>
                  <a:cubicBezTo>
                    <a:pt x="29" y="41"/>
                    <a:pt x="29" y="41"/>
                    <a:pt x="29" y="41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0" y="45"/>
                    <a:pt x="20" y="45"/>
                    <a:pt x="20" y="45"/>
                  </a:cubicBezTo>
                  <a:lnTo>
                    <a:pt x="20" y="40"/>
                  </a:lnTo>
                  <a:close/>
                  <a:moveTo>
                    <a:pt x="54" y="51"/>
                  </a:moveTo>
                  <a:cubicBezTo>
                    <a:pt x="48" y="50"/>
                    <a:pt x="48" y="50"/>
                    <a:pt x="48" y="50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7" y="47"/>
                    <a:pt x="57" y="47"/>
                    <a:pt x="57" y="47"/>
                  </a:cubicBezTo>
                  <a:lnTo>
                    <a:pt x="54" y="51"/>
                  </a:lnTo>
                  <a:close/>
                  <a:moveTo>
                    <a:pt x="59" y="42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61" y="37"/>
                    <a:pt x="61" y="37"/>
                    <a:pt x="61" y="37"/>
                  </a:cubicBezTo>
                  <a:lnTo>
                    <a:pt x="59" y="42"/>
                  </a:lnTo>
                  <a:close/>
                  <a:moveTo>
                    <a:pt x="64" y="33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66" y="28"/>
                    <a:pt x="66" y="28"/>
                    <a:pt x="66" y="28"/>
                  </a:cubicBezTo>
                  <a:lnTo>
                    <a:pt x="64" y="33"/>
                  </a:lnTo>
                  <a:close/>
                  <a:moveTo>
                    <a:pt x="9" y="66"/>
                  </a:moveTo>
                  <a:cubicBezTo>
                    <a:pt x="8" y="70"/>
                    <a:pt x="11" y="74"/>
                    <a:pt x="15" y="75"/>
                  </a:cubicBezTo>
                  <a:cubicBezTo>
                    <a:pt x="19" y="75"/>
                    <a:pt x="23" y="73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5" y="64"/>
                    <a:pt x="22" y="61"/>
                    <a:pt x="18" y="60"/>
                  </a:cubicBezTo>
                  <a:cubicBezTo>
                    <a:pt x="14" y="59"/>
                    <a:pt x="10" y="62"/>
                    <a:pt x="9" y="66"/>
                  </a:cubicBezTo>
                  <a:close/>
                  <a:moveTo>
                    <a:pt x="39" y="72"/>
                  </a:moveTo>
                  <a:cubicBezTo>
                    <a:pt x="38" y="76"/>
                    <a:pt x="41" y="80"/>
                    <a:pt x="45" y="80"/>
                  </a:cubicBezTo>
                  <a:cubicBezTo>
                    <a:pt x="49" y="81"/>
                    <a:pt x="53" y="79"/>
                    <a:pt x="54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0"/>
                    <a:pt x="52" y="66"/>
                    <a:pt x="48" y="66"/>
                  </a:cubicBezTo>
                  <a:cubicBezTo>
                    <a:pt x="43" y="65"/>
                    <a:pt x="39" y="67"/>
                    <a:pt x="39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2" name="Freeform 44"/>
            <p:cNvSpPr>
              <a:spLocks noEditPoints="1"/>
            </p:cNvSpPr>
            <p:nvPr/>
          </p:nvSpPr>
          <p:spPr bwMode="auto">
            <a:xfrm>
              <a:off x="4285" y="2294"/>
              <a:ext cx="58" cy="59"/>
            </a:xfrm>
            <a:custGeom>
              <a:avLst/>
              <a:gdLst>
                <a:gd name="T0" fmla="*/ 24 w 47"/>
                <a:gd name="T1" fmla="*/ 0 h 48"/>
                <a:gd name="T2" fmla="*/ 0 w 47"/>
                <a:gd name="T3" fmla="*/ 24 h 48"/>
                <a:gd name="T4" fmla="*/ 24 w 47"/>
                <a:gd name="T5" fmla="*/ 48 h 48"/>
                <a:gd name="T6" fmla="*/ 47 w 47"/>
                <a:gd name="T7" fmla="*/ 24 h 48"/>
                <a:gd name="T8" fmla="*/ 24 w 47"/>
                <a:gd name="T9" fmla="*/ 0 h 48"/>
                <a:gd name="T10" fmla="*/ 6 w 47"/>
                <a:gd name="T11" fmla="*/ 24 h 48"/>
                <a:gd name="T12" fmla="*/ 24 w 47"/>
                <a:gd name="T13" fmla="*/ 6 h 48"/>
                <a:gd name="T14" fmla="*/ 24 w 47"/>
                <a:gd name="T15" fmla="*/ 42 h 48"/>
                <a:gd name="T16" fmla="*/ 6 w 47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7" y="48"/>
                    <a:pt x="47" y="37"/>
                    <a:pt x="47" y="24"/>
                  </a:cubicBezTo>
                  <a:cubicBezTo>
                    <a:pt x="47" y="11"/>
                    <a:pt x="37" y="0"/>
                    <a:pt x="24" y="0"/>
                  </a:cubicBezTo>
                  <a:close/>
                  <a:moveTo>
                    <a:pt x="6" y="24"/>
                  </a:moveTo>
                  <a:cubicBezTo>
                    <a:pt x="6" y="14"/>
                    <a:pt x="14" y="6"/>
                    <a:pt x="24" y="6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14" y="42"/>
                    <a:pt x="6" y="34"/>
                    <a:pt x="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3" name="Freeform 45"/>
            <p:cNvSpPr>
              <a:spLocks noEditPoints="1"/>
            </p:cNvSpPr>
            <p:nvPr/>
          </p:nvSpPr>
          <p:spPr bwMode="auto">
            <a:xfrm>
              <a:off x="4157" y="2096"/>
              <a:ext cx="147" cy="143"/>
            </a:xfrm>
            <a:custGeom>
              <a:avLst/>
              <a:gdLst>
                <a:gd name="T0" fmla="*/ 22 w 119"/>
                <a:gd name="T1" fmla="*/ 19 h 116"/>
                <a:gd name="T2" fmla="*/ 58 w 119"/>
                <a:gd name="T3" fmla="*/ 33 h 116"/>
                <a:gd name="T4" fmla="*/ 62 w 119"/>
                <a:gd name="T5" fmla="*/ 12 h 116"/>
                <a:gd name="T6" fmla="*/ 82 w 119"/>
                <a:gd name="T7" fmla="*/ 3 h 116"/>
                <a:gd name="T8" fmla="*/ 91 w 119"/>
                <a:gd name="T9" fmla="*/ 23 h 116"/>
                <a:gd name="T10" fmla="*/ 95 w 119"/>
                <a:gd name="T11" fmla="*/ 49 h 116"/>
                <a:gd name="T12" fmla="*/ 95 w 119"/>
                <a:gd name="T13" fmla="*/ 50 h 116"/>
                <a:gd name="T14" fmla="*/ 99 w 119"/>
                <a:gd name="T15" fmla="*/ 41 h 116"/>
                <a:gd name="T16" fmla="*/ 119 w 119"/>
                <a:gd name="T17" fmla="*/ 49 h 116"/>
                <a:gd name="T18" fmla="*/ 93 w 119"/>
                <a:gd name="T19" fmla="*/ 116 h 116"/>
                <a:gd name="T20" fmla="*/ 73 w 119"/>
                <a:gd name="T21" fmla="*/ 109 h 116"/>
                <a:gd name="T22" fmla="*/ 75 w 119"/>
                <a:gd name="T23" fmla="*/ 103 h 116"/>
                <a:gd name="T24" fmla="*/ 63 w 119"/>
                <a:gd name="T25" fmla="*/ 103 h 116"/>
                <a:gd name="T26" fmla="*/ 53 w 119"/>
                <a:gd name="T27" fmla="*/ 106 h 116"/>
                <a:gd name="T28" fmla="*/ 35 w 119"/>
                <a:gd name="T29" fmla="*/ 102 h 116"/>
                <a:gd name="T30" fmla="*/ 30 w 119"/>
                <a:gd name="T31" fmla="*/ 100 h 116"/>
                <a:gd name="T32" fmla="*/ 28 w 119"/>
                <a:gd name="T33" fmla="*/ 99 h 116"/>
                <a:gd name="T34" fmla="*/ 21 w 119"/>
                <a:gd name="T35" fmla="*/ 83 h 116"/>
                <a:gd name="T36" fmla="*/ 22 w 119"/>
                <a:gd name="T37" fmla="*/ 79 h 116"/>
                <a:gd name="T38" fmla="*/ 22 w 119"/>
                <a:gd name="T39" fmla="*/ 70 h 116"/>
                <a:gd name="T40" fmla="*/ 24 w 119"/>
                <a:gd name="T41" fmla="*/ 67 h 116"/>
                <a:gd name="T42" fmla="*/ 24 w 119"/>
                <a:gd name="T43" fmla="*/ 57 h 116"/>
                <a:gd name="T44" fmla="*/ 27 w 119"/>
                <a:gd name="T45" fmla="*/ 52 h 116"/>
                <a:gd name="T46" fmla="*/ 11 w 119"/>
                <a:gd name="T47" fmla="*/ 46 h 116"/>
                <a:gd name="T48" fmla="*/ 3 w 119"/>
                <a:gd name="T49" fmla="*/ 28 h 116"/>
                <a:gd name="T50" fmla="*/ 22 w 119"/>
                <a:gd name="T51" fmla="*/ 19 h 116"/>
                <a:gd name="T52" fmla="*/ 86 w 119"/>
                <a:gd name="T53" fmla="*/ 106 h 116"/>
                <a:gd name="T54" fmla="*/ 90 w 119"/>
                <a:gd name="T55" fmla="*/ 104 h 116"/>
                <a:gd name="T56" fmla="*/ 88 w 119"/>
                <a:gd name="T57" fmla="*/ 99 h 116"/>
                <a:gd name="T58" fmla="*/ 84 w 119"/>
                <a:gd name="T59" fmla="*/ 101 h 116"/>
                <a:gd name="T60" fmla="*/ 86 w 119"/>
                <a:gd name="T61" fmla="*/ 106 h 116"/>
                <a:gd name="T62" fmla="*/ 15 w 119"/>
                <a:gd name="T63" fmla="*/ 40 h 116"/>
                <a:gd name="T64" fmla="*/ 41 w 119"/>
                <a:gd name="T65" fmla="*/ 50 h 116"/>
                <a:gd name="T66" fmla="*/ 42 w 119"/>
                <a:gd name="T67" fmla="*/ 50 h 116"/>
                <a:gd name="T68" fmla="*/ 39 w 119"/>
                <a:gd name="T69" fmla="*/ 57 h 116"/>
                <a:gd name="T70" fmla="*/ 38 w 119"/>
                <a:gd name="T71" fmla="*/ 57 h 116"/>
                <a:gd name="T72" fmla="*/ 31 w 119"/>
                <a:gd name="T73" fmla="*/ 60 h 116"/>
                <a:gd name="T74" fmla="*/ 32 w 119"/>
                <a:gd name="T75" fmla="*/ 65 h 116"/>
                <a:gd name="T76" fmla="*/ 34 w 119"/>
                <a:gd name="T77" fmla="*/ 68 h 116"/>
                <a:gd name="T78" fmla="*/ 31 w 119"/>
                <a:gd name="T79" fmla="*/ 70 h 116"/>
                <a:gd name="T80" fmla="*/ 30 w 119"/>
                <a:gd name="T81" fmla="*/ 73 h 116"/>
                <a:gd name="T82" fmla="*/ 30 w 119"/>
                <a:gd name="T83" fmla="*/ 78 h 116"/>
                <a:gd name="T84" fmla="*/ 32 w 119"/>
                <a:gd name="T85" fmla="*/ 81 h 116"/>
                <a:gd name="T86" fmla="*/ 30 w 119"/>
                <a:gd name="T87" fmla="*/ 83 h 116"/>
                <a:gd name="T88" fmla="*/ 28 w 119"/>
                <a:gd name="T89" fmla="*/ 85 h 116"/>
                <a:gd name="T90" fmla="*/ 31 w 119"/>
                <a:gd name="T91" fmla="*/ 93 h 116"/>
                <a:gd name="T92" fmla="*/ 33 w 119"/>
                <a:gd name="T93" fmla="*/ 93 h 116"/>
                <a:gd name="T94" fmla="*/ 38 w 119"/>
                <a:gd name="T95" fmla="*/ 95 h 116"/>
                <a:gd name="T96" fmla="*/ 60 w 119"/>
                <a:gd name="T97" fmla="*/ 95 h 116"/>
                <a:gd name="T98" fmla="*/ 78 w 119"/>
                <a:gd name="T99" fmla="*/ 94 h 116"/>
                <a:gd name="T100" fmla="*/ 92 w 119"/>
                <a:gd name="T101" fmla="*/ 59 h 116"/>
                <a:gd name="T102" fmla="*/ 88 w 119"/>
                <a:gd name="T103" fmla="*/ 54 h 116"/>
                <a:gd name="T104" fmla="*/ 83 w 119"/>
                <a:gd name="T105" fmla="*/ 20 h 116"/>
                <a:gd name="T106" fmla="*/ 79 w 119"/>
                <a:gd name="T107" fmla="*/ 11 h 116"/>
                <a:gd name="T108" fmla="*/ 70 w 119"/>
                <a:gd name="T109" fmla="*/ 15 h 116"/>
                <a:gd name="T110" fmla="*/ 67 w 119"/>
                <a:gd name="T111" fmla="*/ 36 h 116"/>
                <a:gd name="T112" fmla="*/ 66 w 119"/>
                <a:gd name="T113" fmla="*/ 44 h 116"/>
                <a:gd name="T114" fmla="*/ 20 w 119"/>
                <a:gd name="T115" fmla="*/ 26 h 116"/>
                <a:gd name="T116" fmla="*/ 10 w 119"/>
                <a:gd name="T117" fmla="*/ 30 h 116"/>
                <a:gd name="T118" fmla="*/ 15 w 119"/>
                <a:gd name="T119" fmla="*/ 4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9" h="116">
                  <a:moveTo>
                    <a:pt x="22" y="19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59" y="24"/>
                    <a:pt x="59" y="21"/>
                    <a:pt x="62" y="12"/>
                  </a:cubicBezTo>
                  <a:cubicBezTo>
                    <a:pt x="65" y="4"/>
                    <a:pt x="74" y="0"/>
                    <a:pt x="82" y="3"/>
                  </a:cubicBezTo>
                  <a:cubicBezTo>
                    <a:pt x="90" y="6"/>
                    <a:pt x="94" y="15"/>
                    <a:pt x="91" y="23"/>
                  </a:cubicBezTo>
                  <a:cubicBezTo>
                    <a:pt x="87" y="34"/>
                    <a:pt x="89" y="41"/>
                    <a:pt x="95" y="49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9" y="41"/>
                    <a:pt x="99" y="41"/>
                    <a:pt x="99" y="41"/>
                  </a:cubicBezTo>
                  <a:cubicBezTo>
                    <a:pt x="119" y="49"/>
                    <a:pt x="119" y="49"/>
                    <a:pt x="119" y="49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68" y="100"/>
                    <a:pt x="66" y="102"/>
                    <a:pt x="63" y="103"/>
                  </a:cubicBezTo>
                  <a:cubicBezTo>
                    <a:pt x="60" y="104"/>
                    <a:pt x="57" y="106"/>
                    <a:pt x="53" y="106"/>
                  </a:cubicBezTo>
                  <a:cubicBezTo>
                    <a:pt x="48" y="106"/>
                    <a:pt x="42" y="105"/>
                    <a:pt x="35" y="102"/>
                  </a:cubicBezTo>
                  <a:cubicBezTo>
                    <a:pt x="30" y="100"/>
                    <a:pt x="30" y="100"/>
                    <a:pt x="30" y="100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1" y="97"/>
                    <a:pt x="18" y="89"/>
                    <a:pt x="21" y="83"/>
                  </a:cubicBezTo>
                  <a:cubicBezTo>
                    <a:pt x="21" y="81"/>
                    <a:pt x="22" y="80"/>
                    <a:pt x="22" y="79"/>
                  </a:cubicBezTo>
                  <a:cubicBezTo>
                    <a:pt x="21" y="76"/>
                    <a:pt x="21" y="73"/>
                    <a:pt x="22" y="70"/>
                  </a:cubicBezTo>
                  <a:cubicBezTo>
                    <a:pt x="23" y="69"/>
                    <a:pt x="23" y="68"/>
                    <a:pt x="24" y="67"/>
                  </a:cubicBezTo>
                  <a:cubicBezTo>
                    <a:pt x="23" y="64"/>
                    <a:pt x="23" y="60"/>
                    <a:pt x="24" y="57"/>
                  </a:cubicBezTo>
                  <a:cubicBezTo>
                    <a:pt x="25" y="55"/>
                    <a:pt x="26" y="54"/>
                    <a:pt x="27" y="52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4" y="43"/>
                    <a:pt x="0" y="35"/>
                    <a:pt x="3" y="28"/>
                  </a:cubicBezTo>
                  <a:cubicBezTo>
                    <a:pt x="6" y="20"/>
                    <a:pt x="14" y="16"/>
                    <a:pt x="22" y="19"/>
                  </a:cubicBezTo>
                  <a:close/>
                  <a:moveTo>
                    <a:pt x="86" y="106"/>
                  </a:moveTo>
                  <a:cubicBezTo>
                    <a:pt x="88" y="106"/>
                    <a:pt x="90" y="105"/>
                    <a:pt x="90" y="104"/>
                  </a:cubicBezTo>
                  <a:cubicBezTo>
                    <a:pt x="91" y="102"/>
                    <a:pt x="90" y="100"/>
                    <a:pt x="88" y="99"/>
                  </a:cubicBezTo>
                  <a:cubicBezTo>
                    <a:pt x="86" y="98"/>
                    <a:pt x="84" y="99"/>
                    <a:pt x="84" y="101"/>
                  </a:cubicBezTo>
                  <a:cubicBezTo>
                    <a:pt x="83" y="103"/>
                    <a:pt x="84" y="105"/>
                    <a:pt x="86" y="106"/>
                  </a:cubicBezTo>
                  <a:close/>
                  <a:moveTo>
                    <a:pt x="15" y="40"/>
                  </a:moveTo>
                  <a:cubicBezTo>
                    <a:pt x="41" y="50"/>
                    <a:pt x="41" y="50"/>
                    <a:pt x="41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6" y="55"/>
                    <a:pt x="32" y="57"/>
                    <a:pt x="31" y="60"/>
                  </a:cubicBezTo>
                  <a:cubicBezTo>
                    <a:pt x="31" y="62"/>
                    <a:pt x="31" y="64"/>
                    <a:pt x="32" y="65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0" y="72"/>
                    <a:pt x="30" y="73"/>
                  </a:cubicBezTo>
                  <a:cubicBezTo>
                    <a:pt x="29" y="74"/>
                    <a:pt x="29" y="77"/>
                    <a:pt x="30" y="78"/>
                  </a:cubicBezTo>
                  <a:cubicBezTo>
                    <a:pt x="32" y="81"/>
                    <a:pt x="32" y="81"/>
                    <a:pt x="32" y="81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29" y="84"/>
                    <a:pt x="28" y="84"/>
                    <a:pt x="28" y="85"/>
                  </a:cubicBezTo>
                  <a:cubicBezTo>
                    <a:pt x="27" y="88"/>
                    <a:pt x="28" y="92"/>
                    <a:pt x="31" y="93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51" y="100"/>
                    <a:pt x="56" y="97"/>
                    <a:pt x="60" y="95"/>
                  </a:cubicBezTo>
                  <a:cubicBezTo>
                    <a:pt x="64" y="94"/>
                    <a:pt x="68" y="91"/>
                    <a:pt x="78" y="94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0" y="58"/>
                    <a:pt x="89" y="56"/>
                    <a:pt x="88" y="54"/>
                  </a:cubicBezTo>
                  <a:cubicBezTo>
                    <a:pt x="81" y="43"/>
                    <a:pt x="78" y="34"/>
                    <a:pt x="83" y="20"/>
                  </a:cubicBezTo>
                  <a:cubicBezTo>
                    <a:pt x="85" y="17"/>
                    <a:pt x="83" y="13"/>
                    <a:pt x="79" y="11"/>
                  </a:cubicBezTo>
                  <a:cubicBezTo>
                    <a:pt x="76" y="10"/>
                    <a:pt x="72" y="12"/>
                    <a:pt x="70" y="15"/>
                  </a:cubicBezTo>
                  <a:cubicBezTo>
                    <a:pt x="67" y="24"/>
                    <a:pt x="67" y="27"/>
                    <a:pt x="67" y="36"/>
                  </a:cubicBezTo>
                  <a:cubicBezTo>
                    <a:pt x="67" y="39"/>
                    <a:pt x="66" y="42"/>
                    <a:pt x="66" y="44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6" y="25"/>
                    <a:pt x="12" y="27"/>
                    <a:pt x="10" y="30"/>
                  </a:cubicBezTo>
                  <a:cubicBezTo>
                    <a:pt x="9" y="34"/>
                    <a:pt x="11" y="38"/>
                    <a:pt x="15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4" name="Freeform 46"/>
            <p:cNvSpPr>
              <a:spLocks noEditPoints="1"/>
            </p:cNvSpPr>
            <p:nvPr/>
          </p:nvSpPr>
          <p:spPr bwMode="auto">
            <a:xfrm>
              <a:off x="4101" y="2246"/>
              <a:ext cx="177" cy="155"/>
            </a:xfrm>
            <a:custGeom>
              <a:avLst/>
              <a:gdLst>
                <a:gd name="T0" fmla="*/ 144 w 144"/>
                <a:gd name="T1" fmla="*/ 41 h 126"/>
                <a:gd name="T2" fmla="*/ 102 w 144"/>
                <a:gd name="T3" fmla="*/ 0 h 126"/>
                <a:gd name="T4" fmla="*/ 72 w 144"/>
                <a:gd name="T5" fmla="*/ 13 h 126"/>
                <a:gd name="T6" fmla="*/ 41 w 144"/>
                <a:gd name="T7" fmla="*/ 0 h 126"/>
                <a:gd name="T8" fmla="*/ 0 w 144"/>
                <a:gd name="T9" fmla="*/ 41 h 126"/>
                <a:gd name="T10" fmla="*/ 13 w 144"/>
                <a:gd name="T11" fmla="*/ 72 h 126"/>
                <a:gd name="T12" fmla="*/ 13 w 144"/>
                <a:gd name="T13" fmla="*/ 72 h 126"/>
                <a:gd name="T14" fmla="*/ 58 w 144"/>
                <a:gd name="T15" fmla="*/ 117 h 126"/>
                <a:gd name="T16" fmla="*/ 72 w 144"/>
                <a:gd name="T17" fmla="*/ 126 h 126"/>
                <a:gd name="T18" fmla="*/ 85 w 144"/>
                <a:gd name="T19" fmla="*/ 117 h 126"/>
                <a:gd name="T20" fmla="*/ 130 w 144"/>
                <a:gd name="T21" fmla="*/ 72 h 126"/>
                <a:gd name="T22" fmla="*/ 130 w 144"/>
                <a:gd name="T23" fmla="*/ 72 h 126"/>
                <a:gd name="T24" fmla="*/ 144 w 144"/>
                <a:gd name="T25" fmla="*/ 41 h 126"/>
                <a:gd name="T26" fmla="*/ 118 w 144"/>
                <a:gd name="T27" fmla="*/ 59 h 126"/>
                <a:gd name="T28" fmla="*/ 73 w 144"/>
                <a:gd name="T29" fmla="*/ 104 h 126"/>
                <a:gd name="T30" fmla="*/ 72 w 144"/>
                <a:gd name="T31" fmla="*/ 105 h 126"/>
                <a:gd name="T32" fmla="*/ 71 w 144"/>
                <a:gd name="T33" fmla="*/ 104 h 126"/>
                <a:gd name="T34" fmla="*/ 25 w 144"/>
                <a:gd name="T35" fmla="*/ 59 h 126"/>
                <a:gd name="T36" fmla="*/ 18 w 144"/>
                <a:gd name="T37" fmla="*/ 41 h 126"/>
                <a:gd name="T38" fmla="*/ 41 w 144"/>
                <a:gd name="T39" fmla="*/ 18 h 126"/>
                <a:gd name="T40" fmla="*/ 58 w 144"/>
                <a:gd name="T41" fmla="*/ 26 h 126"/>
                <a:gd name="T42" fmla="*/ 72 w 144"/>
                <a:gd name="T43" fmla="*/ 40 h 126"/>
                <a:gd name="T44" fmla="*/ 85 w 144"/>
                <a:gd name="T45" fmla="*/ 26 h 126"/>
                <a:gd name="T46" fmla="*/ 102 w 144"/>
                <a:gd name="T47" fmla="*/ 18 h 126"/>
                <a:gd name="T48" fmla="*/ 126 w 144"/>
                <a:gd name="T49" fmla="*/ 41 h 126"/>
                <a:gd name="T50" fmla="*/ 118 w 144"/>
                <a:gd name="T51" fmla="*/ 59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26">
                  <a:moveTo>
                    <a:pt x="144" y="41"/>
                  </a:moveTo>
                  <a:cubicBezTo>
                    <a:pt x="144" y="18"/>
                    <a:pt x="125" y="0"/>
                    <a:pt x="102" y="0"/>
                  </a:cubicBezTo>
                  <a:cubicBezTo>
                    <a:pt x="90" y="0"/>
                    <a:pt x="79" y="5"/>
                    <a:pt x="72" y="13"/>
                  </a:cubicBezTo>
                  <a:cubicBezTo>
                    <a:pt x="64" y="5"/>
                    <a:pt x="53" y="0"/>
                    <a:pt x="41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53"/>
                    <a:pt x="5" y="64"/>
                    <a:pt x="13" y="7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58" y="117"/>
                    <a:pt x="58" y="117"/>
                    <a:pt x="58" y="117"/>
                  </a:cubicBezTo>
                  <a:cubicBezTo>
                    <a:pt x="63" y="122"/>
                    <a:pt x="67" y="126"/>
                    <a:pt x="72" y="126"/>
                  </a:cubicBezTo>
                  <a:cubicBezTo>
                    <a:pt x="76" y="126"/>
                    <a:pt x="81" y="122"/>
                    <a:pt x="85" y="117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39" y="64"/>
                    <a:pt x="144" y="53"/>
                    <a:pt x="144" y="41"/>
                  </a:cubicBezTo>
                  <a:close/>
                  <a:moveTo>
                    <a:pt x="118" y="59"/>
                  </a:moveTo>
                  <a:cubicBezTo>
                    <a:pt x="73" y="104"/>
                    <a:pt x="73" y="104"/>
                    <a:pt x="73" y="104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5"/>
                    <a:pt x="71" y="105"/>
                    <a:pt x="71" y="104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0" y="54"/>
                    <a:pt x="18" y="48"/>
                    <a:pt x="18" y="41"/>
                  </a:cubicBezTo>
                  <a:cubicBezTo>
                    <a:pt x="18" y="28"/>
                    <a:pt x="28" y="18"/>
                    <a:pt x="41" y="18"/>
                  </a:cubicBezTo>
                  <a:cubicBezTo>
                    <a:pt x="48" y="18"/>
                    <a:pt x="54" y="21"/>
                    <a:pt x="58" y="26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90" y="21"/>
                    <a:pt x="96" y="18"/>
                    <a:pt x="102" y="18"/>
                  </a:cubicBezTo>
                  <a:cubicBezTo>
                    <a:pt x="115" y="18"/>
                    <a:pt x="126" y="28"/>
                    <a:pt x="126" y="41"/>
                  </a:cubicBezTo>
                  <a:cubicBezTo>
                    <a:pt x="126" y="48"/>
                    <a:pt x="123" y="54"/>
                    <a:pt x="11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5" name="Freeform 47"/>
            <p:cNvSpPr>
              <a:spLocks noEditPoints="1"/>
            </p:cNvSpPr>
            <p:nvPr/>
          </p:nvSpPr>
          <p:spPr bwMode="auto">
            <a:xfrm>
              <a:off x="4125" y="2413"/>
              <a:ext cx="75" cy="75"/>
            </a:xfrm>
            <a:custGeom>
              <a:avLst/>
              <a:gdLst>
                <a:gd name="T0" fmla="*/ 31 w 61"/>
                <a:gd name="T1" fmla="*/ 0 h 61"/>
                <a:gd name="T2" fmla="*/ 0 w 61"/>
                <a:gd name="T3" fmla="*/ 30 h 61"/>
                <a:gd name="T4" fmla="*/ 31 w 61"/>
                <a:gd name="T5" fmla="*/ 61 h 61"/>
                <a:gd name="T6" fmla="*/ 61 w 61"/>
                <a:gd name="T7" fmla="*/ 30 h 61"/>
                <a:gd name="T8" fmla="*/ 31 w 61"/>
                <a:gd name="T9" fmla="*/ 0 h 61"/>
                <a:gd name="T10" fmla="*/ 31 w 61"/>
                <a:gd name="T11" fmla="*/ 55 h 61"/>
                <a:gd name="T12" fmla="*/ 6 w 61"/>
                <a:gd name="T13" fmla="*/ 30 h 61"/>
                <a:gd name="T14" fmla="*/ 31 w 61"/>
                <a:gd name="T15" fmla="*/ 5 h 61"/>
                <a:gd name="T16" fmla="*/ 55 w 61"/>
                <a:gd name="T17" fmla="*/ 30 h 61"/>
                <a:gd name="T18" fmla="*/ 31 w 61"/>
                <a:gd name="T19" fmla="*/ 55 h 61"/>
                <a:gd name="T20" fmla="*/ 27 w 61"/>
                <a:gd name="T21" fmla="*/ 15 h 61"/>
                <a:gd name="T22" fmla="*/ 34 w 61"/>
                <a:gd name="T23" fmla="*/ 15 h 61"/>
                <a:gd name="T24" fmla="*/ 34 w 61"/>
                <a:gd name="T25" fmla="*/ 23 h 61"/>
                <a:gd name="T26" fmla="*/ 27 w 61"/>
                <a:gd name="T27" fmla="*/ 23 h 61"/>
                <a:gd name="T28" fmla="*/ 27 w 61"/>
                <a:gd name="T29" fmla="*/ 15 h 61"/>
                <a:gd name="T30" fmla="*/ 38 w 61"/>
                <a:gd name="T31" fmla="*/ 45 h 61"/>
                <a:gd name="T32" fmla="*/ 23 w 61"/>
                <a:gd name="T33" fmla="*/ 45 h 61"/>
                <a:gd name="T34" fmla="*/ 23 w 61"/>
                <a:gd name="T35" fmla="*/ 42 h 61"/>
                <a:gd name="T36" fmla="*/ 27 w 61"/>
                <a:gd name="T37" fmla="*/ 42 h 61"/>
                <a:gd name="T38" fmla="*/ 27 w 61"/>
                <a:gd name="T39" fmla="*/ 30 h 61"/>
                <a:gd name="T40" fmla="*/ 23 w 61"/>
                <a:gd name="T41" fmla="*/ 30 h 61"/>
                <a:gd name="T42" fmla="*/ 23 w 61"/>
                <a:gd name="T43" fmla="*/ 26 h 61"/>
                <a:gd name="T44" fmla="*/ 34 w 61"/>
                <a:gd name="T45" fmla="*/ 26 h 61"/>
                <a:gd name="T46" fmla="*/ 34 w 61"/>
                <a:gd name="T47" fmla="*/ 42 h 61"/>
                <a:gd name="T48" fmla="*/ 38 w 61"/>
                <a:gd name="T49" fmla="*/ 42 h 61"/>
                <a:gd name="T50" fmla="*/ 38 w 61"/>
                <a:gd name="T51" fmla="*/ 4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1" h="61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7" y="61"/>
                    <a:pt x="61" y="47"/>
                    <a:pt x="61" y="30"/>
                  </a:cubicBezTo>
                  <a:cubicBezTo>
                    <a:pt x="61" y="13"/>
                    <a:pt x="47" y="0"/>
                    <a:pt x="31" y="0"/>
                  </a:cubicBezTo>
                  <a:close/>
                  <a:moveTo>
                    <a:pt x="31" y="55"/>
                  </a:moveTo>
                  <a:cubicBezTo>
                    <a:pt x="17" y="55"/>
                    <a:pt x="6" y="44"/>
                    <a:pt x="6" y="30"/>
                  </a:cubicBezTo>
                  <a:cubicBezTo>
                    <a:pt x="6" y="17"/>
                    <a:pt x="17" y="5"/>
                    <a:pt x="31" y="5"/>
                  </a:cubicBezTo>
                  <a:cubicBezTo>
                    <a:pt x="44" y="5"/>
                    <a:pt x="55" y="17"/>
                    <a:pt x="55" y="30"/>
                  </a:cubicBezTo>
                  <a:cubicBezTo>
                    <a:pt x="55" y="44"/>
                    <a:pt x="44" y="55"/>
                    <a:pt x="31" y="55"/>
                  </a:cubicBezTo>
                  <a:close/>
                  <a:moveTo>
                    <a:pt x="27" y="15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27" y="23"/>
                    <a:pt x="27" y="23"/>
                    <a:pt x="27" y="23"/>
                  </a:cubicBezTo>
                  <a:lnTo>
                    <a:pt x="27" y="15"/>
                  </a:lnTo>
                  <a:close/>
                  <a:moveTo>
                    <a:pt x="38" y="45"/>
                  </a:moveTo>
                  <a:cubicBezTo>
                    <a:pt x="23" y="45"/>
                    <a:pt x="23" y="45"/>
                    <a:pt x="23" y="45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8" y="42"/>
                    <a:pt x="38" y="42"/>
                    <a:pt x="38" y="42"/>
                  </a:cubicBezTo>
                  <a:lnTo>
                    <a:pt x="38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6" name="Freeform 48"/>
            <p:cNvSpPr>
              <a:spLocks noEditPoints="1"/>
            </p:cNvSpPr>
            <p:nvPr/>
          </p:nvSpPr>
          <p:spPr bwMode="auto">
            <a:xfrm>
              <a:off x="4144" y="2538"/>
              <a:ext cx="115" cy="116"/>
            </a:xfrm>
            <a:custGeom>
              <a:avLst/>
              <a:gdLst>
                <a:gd name="T0" fmla="*/ 85 w 94"/>
                <a:gd name="T1" fmla="*/ 20 h 94"/>
                <a:gd name="T2" fmla="*/ 37 w 94"/>
                <a:gd name="T3" fmla="*/ 2 h 94"/>
                <a:gd name="T4" fmla="*/ 20 w 94"/>
                <a:gd name="T5" fmla="*/ 9 h 94"/>
                <a:gd name="T6" fmla="*/ 2 w 94"/>
                <a:gd name="T7" fmla="*/ 57 h 94"/>
                <a:gd name="T8" fmla="*/ 10 w 94"/>
                <a:gd name="T9" fmla="*/ 74 h 94"/>
                <a:gd name="T10" fmla="*/ 57 w 94"/>
                <a:gd name="T11" fmla="*/ 92 h 94"/>
                <a:gd name="T12" fmla="*/ 74 w 94"/>
                <a:gd name="T13" fmla="*/ 84 h 94"/>
                <a:gd name="T14" fmla="*/ 92 w 94"/>
                <a:gd name="T15" fmla="*/ 37 h 94"/>
                <a:gd name="T16" fmla="*/ 85 w 94"/>
                <a:gd name="T17" fmla="*/ 20 h 94"/>
                <a:gd name="T18" fmla="*/ 36 w 94"/>
                <a:gd name="T19" fmla="*/ 38 h 94"/>
                <a:gd name="T20" fmla="*/ 62 w 94"/>
                <a:gd name="T21" fmla="*/ 47 h 94"/>
                <a:gd name="T22" fmla="*/ 61 w 94"/>
                <a:gd name="T23" fmla="*/ 52 h 94"/>
                <a:gd name="T24" fmla="*/ 42 w 94"/>
                <a:gd name="T25" fmla="*/ 61 h 94"/>
                <a:gd name="T26" fmla="*/ 33 w 94"/>
                <a:gd name="T27" fmla="*/ 42 h 94"/>
                <a:gd name="T28" fmla="*/ 36 w 94"/>
                <a:gd name="T29" fmla="*/ 38 h 94"/>
                <a:gd name="T30" fmla="*/ 76 w 94"/>
                <a:gd name="T31" fmla="*/ 53 h 94"/>
                <a:gd name="T32" fmla="*/ 69 w 94"/>
                <a:gd name="T33" fmla="*/ 70 h 94"/>
                <a:gd name="T34" fmla="*/ 66 w 94"/>
                <a:gd name="T35" fmla="*/ 79 h 94"/>
                <a:gd name="T36" fmla="*/ 59 w 94"/>
                <a:gd name="T37" fmla="*/ 82 h 94"/>
                <a:gd name="T38" fmla="*/ 15 w 94"/>
                <a:gd name="T39" fmla="*/ 65 h 94"/>
                <a:gd name="T40" fmla="*/ 12 w 94"/>
                <a:gd name="T41" fmla="*/ 59 h 94"/>
                <a:gd name="T42" fmla="*/ 15 w 94"/>
                <a:gd name="T43" fmla="*/ 50 h 94"/>
                <a:gd name="T44" fmla="*/ 22 w 94"/>
                <a:gd name="T45" fmla="*/ 32 h 94"/>
                <a:gd name="T46" fmla="*/ 22 w 94"/>
                <a:gd name="T47" fmla="*/ 32 h 94"/>
                <a:gd name="T48" fmla="*/ 29 w 94"/>
                <a:gd name="T49" fmla="*/ 35 h 94"/>
                <a:gd name="T50" fmla="*/ 27 w 94"/>
                <a:gd name="T51" fmla="*/ 39 h 94"/>
                <a:gd name="T52" fmla="*/ 39 w 94"/>
                <a:gd name="T53" fmla="*/ 67 h 94"/>
                <a:gd name="T54" fmla="*/ 67 w 94"/>
                <a:gd name="T55" fmla="*/ 55 h 94"/>
                <a:gd name="T56" fmla="*/ 69 w 94"/>
                <a:gd name="T57" fmla="*/ 50 h 94"/>
                <a:gd name="T58" fmla="*/ 76 w 94"/>
                <a:gd name="T59" fmla="*/ 53 h 94"/>
                <a:gd name="T60" fmla="*/ 82 w 94"/>
                <a:gd name="T61" fmla="*/ 37 h 94"/>
                <a:gd name="T62" fmla="*/ 79 w 94"/>
                <a:gd name="T63" fmla="*/ 38 h 94"/>
                <a:gd name="T64" fmla="*/ 74 w 94"/>
                <a:gd name="T65" fmla="*/ 37 h 94"/>
                <a:gd name="T66" fmla="*/ 73 w 94"/>
                <a:gd name="T67" fmla="*/ 34 h 94"/>
                <a:gd name="T68" fmla="*/ 74 w 94"/>
                <a:gd name="T69" fmla="*/ 29 h 94"/>
                <a:gd name="T70" fmla="*/ 77 w 94"/>
                <a:gd name="T71" fmla="*/ 28 h 94"/>
                <a:gd name="T72" fmla="*/ 82 w 94"/>
                <a:gd name="T73" fmla="*/ 29 h 94"/>
                <a:gd name="T74" fmla="*/ 83 w 94"/>
                <a:gd name="T75" fmla="*/ 32 h 94"/>
                <a:gd name="T76" fmla="*/ 82 w 94"/>
                <a:gd name="T77" fmla="*/ 3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4" h="94">
                  <a:moveTo>
                    <a:pt x="85" y="20"/>
                  </a:moveTo>
                  <a:cubicBezTo>
                    <a:pt x="37" y="2"/>
                    <a:pt x="37" y="2"/>
                    <a:pt x="37" y="2"/>
                  </a:cubicBezTo>
                  <a:cubicBezTo>
                    <a:pt x="30" y="0"/>
                    <a:pt x="23" y="3"/>
                    <a:pt x="20" y="9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0" y="64"/>
                    <a:pt x="3" y="71"/>
                    <a:pt x="10" y="7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64" y="94"/>
                    <a:pt x="71" y="91"/>
                    <a:pt x="74" y="84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4" y="30"/>
                    <a:pt x="91" y="23"/>
                    <a:pt x="85" y="20"/>
                  </a:cubicBezTo>
                  <a:close/>
                  <a:moveTo>
                    <a:pt x="36" y="38"/>
                  </a:moveTo>
                  <a:cubicBezTo>
                    <a:pt x="62" y="47"/>
                    <a:pt x="62" y="47"/>
                    <a:pt x="62" y="47"/>
                  </a:cubicBezTo>
                  <a:cubicBezTo>
                    <a:pt x="62" y="49"/>
                    <a:pt x="61" y="50"/>
                    <a:pt x="61" y="52"/>
                  </a:cubicBezTo>
                  <a:cubicBezTo>
                    <a:pt x="58" y="60"/>
                    <a:pt x="49" y="63"/>
                    <a:pt x="42" y="61"/>
                  </a:cubicBezTo>
                  <a:cubicBezTo>
                    <a:pt x="34" y="58"/>
                    <a:pt x="31" y="49"/>
                    <a:pt x="33" y="42"/>
                  </a:cubicBezTo>
                  <a:cubicBezTo>
                    <a:pt x="34" y="40"/>
                    <a:pt x="35" y="39"/>
                    <a:pt x="36" y="38"/>
                  </a:cubicBezTo>
                  <a:close/>
                  <a:moveTo>
                    <a:pt x="76" y="53"/>
                  </a:moveTo>
                  <a:cubicBezTo>
                    <a:pt x="69" y="70"/>
                    <a:pt x="69" y="70"/>
                    <a:pt x="69" y="70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65" y="82"/>
                    <a:pt x="62" y="83"/>
                    <a:pt x="59" y="8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2" y="64"/>
                    <a:pt x="11" y="62"/>
                    <a:pt x="12" y="5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8"/>
                    <a:pt x="27" y="39"/>
                  </a:cubicBezTo>
                  <a:cubicBezTo>
                    <a:pt x="23" y="50"/>
                    <a:pt x="28" y="63"/>
                    <a:pt x="39" y="67"/>
                  </a:cubicBezTo>
                  <a:cubicBezTo>
                    <a:pt x="51" y="71"/>
                    <a:pt x="63" y="66"/>
                    <a:pt x="67" y="55"/>
                  </a:cubicBezTo>
                  <a:cubicBezTo>
                    <a:pt x="68" y="53"/>
                    <a:pt x="68" y="51"/>
                    <a:pt x="69" y="50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82" y="37"/>
                  </a:moveTo>
                  <a:cubicBezTo>
                    <a:pt x="81" y="38"/>
                    <a:pt x="80" y="39"/>
                    <a:pt x="79" y="38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3" y="36"/>
                    <a:pt x="72" y="35"/>
                    <a:pt x="73" y="34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5" y="28"/>
                    <a:pt x="76" y="27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3" y="30"/>
                    <a:pt x="84" y="31"/>
                    <a:pt x="83" y="32"/>
                  </a:cubicBezTo>
                  <a:lnTo>
                    <a:pt x="82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7" name="Freeform 49"/>
            <p:cNvSpPr>
              <a:spLocks noEditPoints="1"/>
            </p:cNvSpPr>
            <p:nvPr/>
          </p:nvSpPr>
          <p:spPr bwMode="auto">
            <a:xfrm>
              <a:off x="4215" y="2015"/>
              <a:ext cx="65" cy="65"/>
            </a:xfrm>
            <a:custGeom>
              <a:avLst/>
              <a:gdLst>
                <a:gd name="T0" fmla="*/ 44 w 53"/>
                <a:gd name="T1" fmla="*/ 0 h 53"/>
                <a:gd name="T2" fmla="*/ 9 w 53"/>
                <a:gd name="T3" fmla="*/ 0 h 53"/>
                <a:gd name="T4" fmla="*/ 0 w 53"/>
                <a:gd name="T5" fmla="*/ 9 h 53"/>
                <a:gd name="T6" fmla="*/ 0 w 53"/>
                <a:gd name="T7" fmla="*/ 44 h 53"/>
                <a:gd name="T8" fmla="*/ 9 w 53"/>
                <a:gd name="T9" fmla="*/ 53 h 53"/>
                <a:gd name="T10" fmla="*/ 44 w 53"/>
                <a:gd name="T11" fmla="*/ 53 h 53"/>
                <a:gd name="T12" fmla="*/ 53 w 53"/>
                <a:gd name="T13" fmla="*/ 44 h 53"/>
                <a:gd name="T14" fmla="*/ 53 w 53"/>
                <a:gd name="T15" fmla="*/ 9 h 53"/>
                <a:gd name="T16" fmla="*/ 44 w 53"/>
                <a:gd name="T17" fmla="*/ 0 h 53"/>
                <a:gd name="T18" fmla="*/ 20 w 53"/>
                <a:gd name="T19" fmla="*/ 43 h 53"/>
                <a:gd name="T20" fmla="*/ 13 w 53"/>
                <a:gd name="T21" fmla="*/ 43 h 53"/>
                <a:gd name="T22" fmla="*/ 13 w 53"/>
                <a:gd name="T23" fmla="*/ 20 h 53"/>
                <a:gd name="T24" fmla="*/ 20 w 53"/>
                <a:gd name="T25" fmla="*/ 20 h 53"/>
                <a:gd name="T26" fmla="*/ 20 w 53"/>
                <a:gd name="T27" fmla="*/ 43 h 53"/>
                <a:gd name="T28" fmla="*/ 17 w 53"/>
                <a:gd name="T29" fmla="*/ 16 h 53"/>
                <a:gd name="T30" fmla="*/ 13 w 53"/>
                <a:gd name="T31" fmla="*/ 13 h 53"/>
                <a:gd name="T32" fmla="*/ 17 w 53"/>
                <a:gd name="T33" fmla="*/ 10 h 53"/>
                <a:gd name="T34" fmla="*/ 20 w 53"/>
                <a:gd name="T35" fmla="*/ 13 h 53"/>
                <a:gd name="T36" fmla="*/ 17 w 53"/>
                <a:gd name="T37" fmla="*/ 16 h 53"/>
                <a:gd name="T38" fmla="*/ 43 w 53"/>
                <a:gd name="T39" fmla="*/ 43 h 53"/>
                <a:gd name="T40" fmla="*/ 37 w 53"/>
                <a:gd name="T41" fmla="*/ 43 h 53"/>
                <a:gd name="T42" fmla="*/ 37 w 53"/>
                <a:gd name="T43" fmla="*/ 30 h 53"/>
                <a:gd name="T44" fmla="*/ 33 w 53"/>
                <a:gd name="T45" fmla="*/ 26 h 53"/>
                <a:gd name="T46" fmla="*/ 30 w 53"/>
                <a:gd name="T47" fmla="*/ 30 h 53"/>
                <a:gd name="T48" fmla="*/ 30 w 53"/>
                <a:gd name="T49" fmla="*/ 43 h 53"/>
                <a:gd name="T50" fmla="*/ 23 w 53"/>
                <a:gd name="T51" fmla="*/ 43 h 53"/>
                <a:gd name="T52" fmla="*/ 23 w 53"/>
                <a:gd name="T53" fmla="*/ 20 h 53"/>
                <a:gd name="T54" fmla="*/ 30 w 53"/>
                <a:gd name="T55" fmla="*/ 20 h 53"/>
                <a:gd name="T56" fmla="*/ 30 w 53"/>
                <a:gd name="T57" fmla="*/ 24 h 53"/>
                <a:gd name="T58" fmla="*/ 36 w 53"/>
                <a:gd name="T59" fmla="*/ 20 h 53"/>
                <a:gd name="T60" fmla="*/ 43 w 53"/>
                <a:gd name="T61" fmla="*/ 28 h 53"/>
                <a:gd name="T62" fmla="*/ 43 w 53"/>
                <a:gd name="T63" fmla="*/ 4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" h="53">
                  <a:moveTo>
                    <a:pt x="44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9"/>
                    <a:pt x="4" y="53"/>
                    <a:pt x="9" y="53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9" y="53"/>
                    <a:pt x="53" y="49"/>
                    <a:pt x="53" y="4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3" y="4"/>
                    <a:pt x="49" y="0"/>
                    <a:pt x="44" y="0"/>
                  </a:cubicBezTo>
                  <a:close/>
                  <a:moveTo>
                    <a:pt x="20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20" y="20"/>
                    <a:pt x="20" y="20"/>
                    <a:pt x="20" y="20"/>
                  </a:cubicBezTo>
                  <a:lnTo>
                    <a:pt x="20" y="43"/>
                  </a:lnTo>
                  <a:close/>
                  <a:moveTo>
                    <a:pt x="17" y="16"/>
                  </a:moveTo>
                  <a:cubicBezTo>
                    <a:pt x="15" y="16"/>
                    <a:pt x="13" y="15"/>
                    <a:pt x="13" y="13"/>
                  </a:cubicBezTo>
                  <a:cubicBezTo>
                    <a:pt x="13" y="11"/>
                    <a:pt x="15" y="10"/>
                    <a:pt x="17" y="10"/>
                  </a:cubicBezTo>
                  <a:cubicBezTo>
                    <a:pt x="18" y="10"/>
                    <a:pt x="20" y="11"/>
                    <a:pt x="20" y="13"/>
                  </a:cubicBezTo>
                  <a:cubicBezTo>
                    <a:pt x="20" y="15"/>
                    <a:pt x="18" y="16"/>
                    <a:pt x="17" y="16"/>
                  </a:cubicBezTo>
                  <a:close/>
                  <a:moveTo>
                    <a:pt x="43" y="43"/>
                  </a:moveTo>
                  <a:cubicBezTo>
                    <a:pt x="37" y="43"/>
                    <a:pt x="37" y="43"/>
                    <a:pt x="37" y="43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28"/>
                    <a:pt x="35" y="26"/>
                    <a:pt x="33" y="26"/>
                  </a:cubicBezTo>
                  <a:cubicBezTo>
                    <a:pt x="31" y="26"/>
                    <a:pt x="30" y="28"/>
                    <a:pt x="30" y="3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1" y="22"/>
                    <a:pt x="33" y="20"/>
                    <a:pt x="36" y="20"/>
                  </a:cubicBezTo>
                  <a:cubicBezTo>
                    <a:pt x="40" y="20"/>
                    <a:pt x="43" y="23"/>
                    <a:pt x="43" y="28"/>
                  </a:cubicBezTo>
                  <a:lnTo>
                    <a:pt x="43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8" name="Freeform 50"/>
            <p:cNvSpPr>
              <a:spLocks noEditPoints="1"/>
            </p:cNvSpPr>
            <p:nvPr/>
          </p:nvSpPr>
          <p:spPr bwMode="auto">
            <a:xfrm>
              <a:off x="4159" y="1925"/>
              <a:ext cx="119" cy="75"/>
            </a:xfrm>
            <a:custGeom>
              <a:avLst/>
              <a:gdLst>
                <a:gd name="T0" fmla="*/ 36 w 119"/>
                <a:gd name="T1" fmla="*/ 52 h 75"/>
                <a:gd name="T2" fmla="*/ 36 w 119"/>
                <a:gd name="T3" fmla="*/ 30 h 75"/>
                <a:gd name="T4" fmla="*/ 59 w 119"/>
                <a:gd name="T5" fmla="*/ 30 h 75"/>
                <a:gd name="T6" fmla="*/ 29 w 119"/>
                <a:gd name="T7" fmla="*/ 0 h 75"/>
                <a:gd name="T8" fmla="*/ 0 w 119"/>
                <a:gd name="T9" fmla="*/ 30 h 75"/>
                <a:gd name="T10" fmla="*/ 22 w 119"/>
                <a:gd name="T11" fmla="*/ 30 h 75"/>
                <a:gd name="T12" fmla="*/ 22 w 119"/>
                <a:gd name="T13" fmla="*/ 68 h 75"/>
                <a:gd name="T14" fmla="*/ 66 w 119"/>
                <a:gd name="T15" fmla="*/ 68 h 75"/>
                <a:gd name="T16" fmla="*/ 51 w 119"/>
                <a:gd name="T17" fmla="*/ 52 h 75"/>
                <a:gd name="T18" fmla="*/ 36 w 119"/>
                <a:gd name="T19" fmla="*/ 52 h 75"/>
                <a:gd name="T20" fmla="*/ 97 w 119"/>
                <a:gd name="T21" fmla="*/ 45 h 75"/>
                <a:gd name="T22" fmla="*/ 97 w 119"/>
                <a:gd name="T23" fmla="*/ 8 h 75"/>
                <a:gd name="T24" fmla="*/ 51 w 119"/>
                <a:gd name="T25" fmla="*/ 8 h 75"/>
                <a:gd name="T26" fmla="*/ 66 w 119"/>
                <a:gd name="T27" fmla="*/ 22 h 75"/>
                <a:gd name="T28" fmla="*/ 81 w 119"/>
                <a:gd name="T29" fmla="*/ 22 h 75"/>
                <a:gd name="T30" fmla="*/ 81 w 119"/>
                <a:gd name="T31" fmla="*/ 45 h 75"/>
                <a:gd name="T32" fmla="*/ 59 w 119"/>
                <a:gd name="T33" fmla="*/ 45 h 75"/>
                <a:gd name="T34" fmla="*/ 89 w 119"/>
                <a:gd name="T35" fmla="*/ 75 h 75"/>
                <a:gd name="T36" fmla="*/ 119 w 119"/>
                <a:gd name="T37" fmla="*/ 45 h 75"/>
                <a:gd name="T38" fmla="*/ 97 w 119"/>
                <a:gd name="T3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9" h="75">
                  <a:moveTo>
                    <a:pt x="36" y="52"/>
                  </a:moveTo>
                  <a:lnTo>
                    <a:pt x="36" y="30"/>
                  </a:lnTo>
                  <a:lnTo>
                    <a:pt x="59" y="30"/>
                  </a:lnTo>
                  <a:lnTo>
                    <a:pt x="29" y="0"/>
                  </a:lnTo>
                  <a:lnTo>
                    <a:pt x="0" y="30"/>
                  </a:lnTo>
                  <a:lnTo>
                    <a:pt x="22" y="30"/>
                  </a:lnTo>
                  <a:lnTo>
                    <a:pt x="22" y="68"/>
                  </a:lnTo>
                  <a:lnTo>
                    <a:pt x="66" y="68"/>
                  </a:lnTo>
                  <a:lnTo>
                    <a:pt x="51" y="52"/>
                  </a:lnTo>
                  <a:lnTo>
                    <a:pt x="36" y="52"/>
                  </a:lnTo>
                  <a:close/>
                  <a:moveTo>
                    <a:pt x="97" y="45"/>
                  </a:moveTo>
                  <a:lnTo>
                    <a:pt x="97" y="8"/>
                  </a:lnTo>
                  <a:lnTo>
                    <a:pt x="51" y="8"/>
                  </a:lnTo>
                  <a:lnTo>
                    <a:pt x="66" y="22"/>
                  </a:lnTo>
                  <a:lnTo>
                    <a:pt x="81" y="22"/>
                  </a:lnTo>
                  <a:lnTo>
                    <a:pt x="81" y="45"/>
                  </a:lnTo>
                  <a:lnTo>
                    <a:pt x="59" y="45"/>
                  </a:lnTo>
                  <a:lnTo>
                    <a:pt x="89" y="75"/>
                  </a:lnTo>
                  <a:lnTo>
                    <a:pt x="119" y="45"/>
                  </a:lnTo>
                  <a:lnTo>
                    <a:pt x="97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09" name="Freeform 51"/>
            <p:cNvSpPr>
              <a:spLocks noEditPoints="1"/>
            </p:cNvSpPr>
            <p:nvPr/>
          </p:nvSpPr>
          <p:spPr bwMode="auto">
            <a:xfrm>
              <a:off x="4261" y="1531"/>
              <a:ext cx="122" cy="123"/>
            </a:xfrm>
            <a:custGeom>
              <a:avLst/>
              <a:gdLst>
                <a:gd name="T0" fmla="*/ 96 w 100"/>
                <a:gd name="T1" fmla="*/ 85 h 100"/>
                <a:gd name="T2" fmla="*/ 73 w 100"/>
                <a:gd name="T3" fmla="*/ 65 h 100"/>
                <a:gd name="T4" fmla="*/ 66 w 100"/>
                <a:gd name="T5" fmla="*/ 61 h 100"/>
                <a:gd name="T6" fmla="*/ 74 w 100"/>
                <a:gd name="T7" fmla="*/ 37 h 100"/>
                <a:gd name="T8" fmla="*/ 37 w 100"/>
                <a:gd name="T9" fmla="*/ 0 h 100"/>
                <a:gd name="T10" fmla="*/ 0 w 100"/>
                <a:gd name="T11" fmla="*/ 37 h 100"/>
                <a:gd name="T12" fmla="*/ 37 w 100"/>
                <a:gd name="T13" fmla="*/ 75 h 100"/>
                <a:gd name="T14" fmla="*/ 61 w 100"/>
                <a:gd name="T15" fmla="*/ 66 h 100"/>
                <a:gd name="T16" fmla="*/ 64 w 100"/>
                <a:gd name="T17" fmla="*/ 73 h 100"/>
                <a:gd name="T18" fmla="*/ 84 w 100"/>
                <a:gd name="T19" fmla="*/ 96 h 100"/>
                <a:gd name="T20" fmla="*/ 97 w 100"/>
                <a:gd name="T21" fmla="*/ 97 h 100"/>
                <a:gd name="T22" fmla="*/ 96 w 100"/>
                <a:gd name="T23" fmla="*/ 85 h 100"/>
                <a:gd name="T24" fmla="*/ 37 w 100"/>
                <a:gd name="T25" fmla="*/ 62 h 100"/>
                <a:gd name="T26" fmla="*/ 12 w 100"/>
                <a:gd name="T27" fmla="*/ 37 h 100"/>
                <a:gd name="T28" fmla="*/ 37 w 100"/>
                <a:gd name="T29" fmla="*/ 12 h 100"/>
                <a:gd name="T30" fmla="*/ 62 w 100"/>
                <a:gd name="T31" fmla="*/ 37 h 100"/>
                <a:gd name="T32" fmla="*/ 37 w 100"/>
                <a:gd name="T33" fmla="*/ 6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100">
                  <a:moveTo>
                    <a:pt x="96" y="85"/>
                  </a:moveTo>
                  <a:cubicBezTo>
                    <a:pt x="73" y="65"/>
                    <a:pt x="73" y="65"/>
                    <a:pt x="73" y="65"/>
                  </a:cubicBezTo>
                  <a:cubicBezTo>
                    <a:pt x="70" y="62"/>
                    <a:pt x="68" y="61"/>
                    <a:pt x="66" y="61"/>
                  </a:cubicBezTo>
                  <a:cubicBezTo>
                    <a:pt x="71" y="55"/>
                    <a:pt x="74" y="46"/>
                    <a:pt x="74" y="37"/>
                  </a:cubicBezTo>
                  <a:cubicBezTo>
                    <a:pt x="74" y="17"/>
                    <a:pt x="58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58"/>
                    <a:pt x="17" y="75"/>
                    <a:pt x="37" y="75"/>
                  </a:cubicBezTo>
                  <a:cubicBezTo>
                    <a:pt x="46" y="75"/>
                    <a:pt x="55" y="71"/>
                    <a:pt x="61" y="66"/>
                  </a:cubicBezTo>
                  <a:cubicBezTo>
                    <a:pt x="61" y="68"/>
                    <a:pt x="62" y="70"/>
                    <a:pt x="64" y="73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8" y="100"/>
                    <a:pt x="94" y="100"/>
                    <a:pt x="97" y="97"/>
                  </a:cubicBezTo>
                  <a:cubicBezTo>
                    <a:pt x="100" y="94"/>
                    <a:pt x="100" y="88"/>
                    <a:pt x="96" y="85"/>
                  </a:cubicBezTo>
                  <a:close/>
                  <a:moveTo>
                    <a:pt x="37" y="62"/>
                  </a:moveTo>
                  <a:cubicBezTo>
                    <a:pt x="23" y="62"/>
                    <a:pt x="12" y="51"/>
                    <a:pt x="12" y="37"/>
                  </a:cubicBezTo>
                  <a:cubicBezTo>
                    <a:pt x="12" y="23"/>
                    <a:pt x="23" y="12"/>
                    <a:pt x="37" y="12"/>
                  </a:cubicBezTo>
                  <a:cubicBezTo>
                    <a:pt x="51" y="12"/>
                    <a:pt x="62" y="23"/>
                    <a:pt x="62" y="37"/>
                  </a:cubicBezTo>
                  <a:cubicBezTo>
                    <a:pt x="62" y="51"/>
                    <a:pt x="51" y="62"/>
                    <a:pt x="37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0" name="Freeform 52"/>
            <p:cNvSpPr>
              <a:spLocks/>
            </p:cNvSpPr>
            <p:nvPr/>
          </p:nvSpPr>
          <p:spPr bwMode="auto">
            <a:xfrm>
              <a:off x="4134" y="1516"/>
              <a:ext cx="152" cy="148"/>
            </a:xfrm>
            <a:custGeom>
              <a:avLst/>
              <a:gdLst>
                <a:gd name="T0" fmla="*/ 78 w 124"/>
                <a:gd name="T1" fmla="*/ 84 h 120"/>
                <a:gd name="T2" fmla="*/ 75 w 124"/>
                <a:gd name="T3" fmla="*/ 75 h 120"/>
                <a:gd name="T4" fmla="*/ 86 w 124"/>
                <a:gd name="T5" fmla="*/ 54 h 120"/>
                <a:gd name="T6" fmla="*/ 89 w 124"/>
                <a:gd name="T7" fmla="*/ 37 h 120"/>
                <a:gd name="T8" fmla="*/ 62 w 124"/>
                <a:gd name="T9" fmla="*/ 0 h 120"/>
                <a:gd name="T10" fmla="*/ 36 w 124"/>
                <a:gd name="T11" fmla="*/ 37 h 120"/>
                <a:gd name="T12" fmla="*/ 39 w 124"/>
                <a:gd name="T13" fmla="*/ 54 h 120"/>
                <a:gd name="T14" fmla="*/ 50 w 124"/>
                <a:gd name="T15" fmla="*/ 75 h 120"/>
                <a:gd name="T16" fmla="*/ 47 w 124"/>
                <a:gd name="T17" fmla="*/ 84 h 120"/>
                <a:gd name="T18" fmla="*/ 0 w 124"/>
                <a:gd name="T19" fmla="*/ 120 h 120"/>
                <a:gd name="T20" fmla="*/ 62 w 124"/>
                <a:gd name="T21" fmla="*/ 120 h 120"/>
                <a:gd name="T22" fmla="*/ 124 w 124"/>
                <a:gd name="T23" fmla="*/ 120 h 120"/>
                <a:gd name="T24" fmla="*/ 78 w 124"/>
                <a:gd name="T25" fmla="*/ 8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120">
                  <a:moveTo>
                    <a:pt x="78" y="84"/>
                  </a:moveTo>
                  <a:cubicBezTo>
                    <a:pt x="75" y="84"/>
                    <a:pt x="75" y="75"/>
                    <a:pt x="75" y="75"/>
                  </a:cubicBezTo>
                  <a:cubicBezTo>
                    <a:pt x="75" y="75"/>
                    <a:pt x="84" y="66"/>
                    <a:pt x="86" y="54"/>
                  </a:cubicBezTo>
                  <a:cubicBezTo>
                    <a:pt x="91" y="54"/>
                    <a:pt x="94" y="41"/>
                    <a:pt x="89" y="37"/>
                  </a:cubicBezTo>
                  <a:cubicBezTo>
                    <a:pt x="89" y="32"/>
                    <a:pt x="96" y="0"/>
                    <a:pt x="62" y="0"/>
                  </a:cubicBezTo>
                  <a:cubicBezTo>
                    <a:pt x="29" y="0"/>
                    <a:pt x="36" y="32"/>
                    <a:pt x="36" y="37"/>
                  </a:cubicBezTo>
                  <a:cubicBezTo>
                    <a:pt x="31" y="41"/>
                    <a:pt x="34" y="54"/>
                    <a:pt x="39" y="54"/>
                  </a:cubicBezTo>
                  <a:cubicBezTo>
                    <a:pt x="41" y="66"/>
                    <a:pt x="50" y="75"/>
                    <a:pt x="50" y="75"/>
                  </a:cubicBezTo>
                  <a:cubicBezTo>
                    <a:pt x="50" y="75"/>
                    <a:pt x="50" y="84"/>
                    <a:pt x="47" y="84"/>
                  </a:cubicBezTo>
                  <a:cubicBezTo>
                    <a:pt x="37" y="86"/>
                    <a:pt x="0" y="102"/>
                    <a:pt x="0" y="120"/>
                  </a:cubicBezTo>
                  <a:cubicBezTo>
                    <a:pt x="62" y="120"/>
                    <a:pt x="62" y="120"/>
                    <a:pt x="6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2"/>
                    <a:pt x="88" y="86"/>
                    <a:pt x="78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1" name="Freeform 53"/>
            <p:cNvSpPr>
              <a:spLocks noEditPoints="1"/>
            </p:cNvSpPr>
            <p:nvPr/>
          </p:nvSpPr>
          <p:spPr bwMode="auto">
            <a:xfrm>
              <a:off x="4164" y="2658"/>
              <a:ext cx="50" cy="81"/>
            </a:xfrm>
            <a:custGeom>
              <a:avLst/>
              <a:gdLst>
                <a:gd name="T0" fmla="*/ 21 w 41"/>
                <a:gd name="T1" fmla="*/ 0 h 66"/>
                <a:gd name="T2" fmla="*/ 0 w 41"/>
                <a:gd name="T3" fmla="*/ 21 h 66"/>
                <a:gd name="T4" fmla="*/ 21 w 41"/>
                <a:gd name="T5" fmla="*/ 66 h 66"/>
                <a:gd name="T6" fmla="*/ 41 w 41"/>
                <a:gd name="T7" fmla="*/ 21 h 66"/>
                <a:gd name="T8" fmla="*/ 21 w 41"/>
                <a:gd name="T9" fmla="*/ 0 h 66"/>
                <a:gd name="T10" fmla="*/ 21 w 41"/>
                <a:gd name="T11" fmla="*/ 34 h 66"/>
                <a:gd name="T12" fmla="*/ 8 w 41"/>
                <a:gd name="T13" fmla="*/ 21 h 66"/>
                <a:gd name="T14" fmla="*/ 21 w 41"/>
                <a:gd name="T15" fmla="*/ 8 h 66"/>
                <a:gd name="T16" fmla="*/ 33 w 41"/>
                <a:gd name="T17" fmla="*/ 21 h 66"/>
                <a:gd name="T18" fmla="*/ 21 w 41"/>
                <a:gd name="T19" fmla="*/ 34 h 66"/>
                <a:gd name="T20" fmla="*/ 13 w 41"/>
                <a:gd name="T21" fmla="*/ 21 h 66"/>
                <a:gd name="T22" fmla="*/ 21 w 41"/>
                <a:gd name="T23" fmla="*/ 29 h 66"/>
                <a:gd name="T24" fmla="*/ 29 w 41"/>
                <a:gd name="T25" fmla="*/ 21 h 66"/>
                <a:gd name="T26" fmla="*/ 21 w 41"/>
                <a:gd name="T27" fmla="*/ 13 h 66"/>
                <a:gd name="T28" fmla="*/ 13 w 41"/>
                <a:gd name="T29" fmla="*/ 2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" h="66">
                  <a:moveTo>
                    <a:pt x="21" y="0"/>
                  </a:moveTo>
                  <a:cubicBezTo>
                    <a:pt x="9" y="0"/>
                    <a:pt x="0" y="10"/>
                    <a:pt x="0" y="21"/>
                  </a:cubicBezTo>
                  <a:cubicBezTo>
                    <a:pt x="0" y="42"/>
                    <a:pt x="21" y="66"/>
                    <a:pt x="21" y="66"/>
                  </a:cubicBezTo>
                  <a:cubicBezTo>
                    <a:pt x="21" y="66"/>
                    <a:pt x="41" y="42"/>
                    <a:pt x="41" y="21"/>
                  </a:cubicBezTo>
                  <a:cubicBezTo>
                    <a:pt x="41" y="10"/>
                    <a:pt x="32" y="0"/>
                    <a:pt x="21" y="0"/>
                  </a:cubicBezTo>
                  <a:close/>
                  <a:moveTo>
                    <a:pt x="21" y="34"/>
                  </a:moveTo>
                  <a:cubicBezTo>
                    <a:pt x="14" y="34"/>
                    <a:pt x="8" y="28"/>
                    <a:pt x="8" y="21"/>
                  </a:cubicBezTo>
                  <a:cubicBezTo>
                    <a:pt x="8" y="14"/>
                    <a:pt x="14" y="8"/>
                    <a:pt x="21" y="8"/>
                  </a:cubicBezTo>
                  <a:cubicBezTo>
                    <a:pt x="28" y="8"/>
                    <a:pt x="33" y="14"/>
                    <a:pt x="33" y="21"/>
                  </a:cubicBezTo>
                  <a:cubicBezTo>
                    <a:pt x="33" y="28"/>
                    <a:pt x="28" y="34"/>
                    <a:pt x="21" y="34"/>
                  </a:cubicBezTo>
                  <a:close/>
                  <a:moveTo>
                    <a:pt x="13" y="21"/>
                  </a:moveTo>
                  <a:cubicBezTo>
                    <a:pt x="13" y="25"/>
                    <a:pt x="16" y="29"/>
                    <a:pt x="21" y="29"/>
                  </a:cubicBezTo>
                  <a:cubicBezTo>
                    <a:pt x="25" y="29"/>
                    <a:pt x="29" y="25"/>
                    <a:pt x="29" y="21"/>
                  </a:cubicBezTo>
                  <a:cubicBezTo>
                    <a:pt x="29" y="17"/>
                    <a:pt x="25" y="13"/>
                    <a:pt x="21" y="13"/>
                  </a:cubicBezTo>
                  <a:cubicBezTo>
                    <a:pt x="16" y="13"/>
                    <a:pt x="13" y="17"/>
                    <a:pt x="13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2" name="Freeform 54"/>
            <p:cNvSpPr>
              <a:spLocks noEditPoints="1"/>
            </p:cNvSpPr>
            <p:nvPr/>
          </p:nvSpPr>
          <p:spPr bwMode="auto">
            <a:xfrm>
              <a:off x="4108" y="2745"/>
              <a:ext cx="79" cy="105"/>
            </a:xfrm>
            <a:custGeom>
              <a:avLst/>
              <a:gdLst>
                <a:gd name="T0" fmla="*/ 58 w 64"/>
                <a:gd name="T1" fmla="*/ 9 h 86"/>
                <a:gd name="T2" fmla="*/ 24 w 64"/>
                <a:gd name="T3" fmla="*/ 1 h 86"/>
                <a:gd name="T4" fmla="*/ 16 w 64"/>
                <a:gd name="T5" fmla="*/ 7 h 86"/>
                <a:gd name="T6" fmla="*/ 1 w 64"/>
                <a:gd name="T7" fmla="*/ 68 h 86"/>
                <a:gd name="T8" fmla="*/ 6 w 64"/>
                <a:gd name="T9" fmla="*/ 77 h 86"/>
                <a:gd name="T10" fmla="*/ 39 w 64"/>
                <a:gd name="T11" fmla="*/ 85 h 86"/>
                <a:gd name="T12" fmla="*/ 48 w 64"/>
                <a:gd name="T13" fmla="*/ 80 h 86"/>
                <a:gd name="T14" fmla="*/ 63 w 64"/>
                <a:gd name="T15" fmla="*/ 18 h 86"/>
                <a:gd name="T16" fmla="*/ 58 w 64"/>
                <a:gd name="T17" fmla="*/ 9 h 86"/>
                <a:gd name="T18" fmla="*/ 31 w 64"/>
                <a:gd name="T19" fmla="*/ 7 h 86"/>
                <a:gd name="T20" fmla="*/ 50 w 64"/>
                <a:gd name="T21" fmla="*/ 11 h 86"/>
                <a:gd name="T22" fmla="*/ 49 w 64"/>
                <a:gd name="T23" fmla="*/ 13 h 86"/>
                <a:gd name="T24" fmla="*/ 30 w 64"/>
                <a:gd name="T25" fmla="*/ 9 h 86"/>
                <a:gd name="T26" fmla="*/ 31 w 64"/>
                <a:gd name="T27" fmla="*/ 7 h 86"/>
                <a:gd name="T28" fmla="*/ 24 w 64"/>
                <a:gd name="T29" fmla="*/ 76 h 86"/>
                <a:gd name="T30" fmla="*/ 20 w 64"/>
                <a:gd name="T31" fmla="*/ 70 h 86"/>
                <a:gd name="T32" fmla="*/ 26 w 64"/>
                <a:gd name="T33" fmla="*/ 67 h 86"/>
                <a:gd name="T34" fmla="*/ 30 w 64"/>
                <a:gd name="T35" fmla="*/ 73 h 86"/>
                <a:gd name="T36" fmla="*/ 24 w 64"/>
                <a:gd name="T37" fmla="*/ 76 h 86"/>
                <a:gd name="T38" fmla="*/ 46 w 64"/>
                <a:gd name="T39" fmla="*/ 67 h 86"/>
                <a:gd name="T40" fmla="*/ 8 w 64"/>
                <a:gd name="T41" fmla="*/ 57 h 86"/>
                <a:gd name="T42" fmla="*/ 20 w 64"/>
                <a:gd name="T43" fmla="*/ 10 h 86"/>
                <a:gd name="T44" fmla="*/ 58 w 64"/>
                <a:gd name="T45" fmla="*/ 19 h 86"/>
                <a:gd name="T46" fmla="*/ 46 w 64"/>
                <a:gd name="T47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4" h="86">
                  <a:moveTo>
                    <a:pt x="58" y="9"/>
                  </a:moveTo>
                  <a:cubicBezTo>
                    <a:pt x="24" y="1"/>
                    <a:pt x="24" y="1"/>
                    <a:pt x="24" y="1"/>
                  </a:cubicBezTo>
                  <a:cubicBezTo>
                    <a:pt x="21" y="0"/>
                    <a:pt x="17" y="3"/>
                    <a:pt x="16" y="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2"/>
                    <a:pt x="2" y="76"/>
                    <a:pt x="6" y="77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43" y="86"/>
                    <a:pt x="47" y="84"/>
                    <a:pt x="48" y="80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4" y="14"/>
                    <a:pt x="61" y="10"/>
                    <a:pt x="58" y="9"/>
                  </a:cubicBezTo>
                  <a:close/>
                  <a:moveTo>
                    <a:pt x="31" y="7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30" y="9"/>
                    <a:pt x="30" y="9"/>
                    <a:pt x="30" y="9"/>
                  </a:cubicBezTo>
                  <a:lnTo>
                    <a:pt x="31" y="7"/>
                  </a:lnTo>
                  <a:close/>
                  <a:moveTo>
                    <a:pt x="24" y="76"/>
                  </a:moveTo>
                  <a:cubicBezTo>
                    <a:pt x="21" y="76"/>
                    <a:pt x="19" y="73"/>
                    <a:pt x="20" y="70"/>
                  </a:cubicBezTo>
                  <a:cubicBezTo>
                    <a:pt x="21" y="68"/>
                    <a:pt x="23" y="66"/>
                    <a:pt x="26" y="67"/>
                  </a:cubicBezTo>
                  <a:cubicBezTo>
                    <a:pt x="29" y="67"/>
                    <a:pt x="30" y="70"/>
                    <a:pt x="30" y="73"/>
                  </a:cubicBezTo>
                  <a:cubicBezTo>
                    <a:pt x="29" y="75"/>
                    <a:pt x="26" y="77"/>
                    <a:pt x="24" y="76"/>
                  </a:cubicBezTo>
                  <a:close/>
                  <a:moveTo>
                    <a:pt x="46" y="67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58" y="19"/>
                    <a:pt x="58" y="19"/>
                    <a:pt x="58" y="19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3" name="Freeform 55"/>
            <p:cNvSpPr>
              <a:spLocks noEditPoints="1"/>
            </p:cNvSpPr>
            <p:nvPr/>
          </p:nvSpPr>
          <p:spPr bwMode="auto">
            <a:xfrm>
              <a:off x="4091" y="2019"/>
              <a:ext cx="106" cy="80"/>
            </a:xfrm>
            <a:custGeom>
              <a:avLst/>
              <a:gdLst>
                <a:gd name="T0" fmla="*/ 75 w 86"/>
                <a:gd name="T1" fmla="*/ 11 h 65"/>
                <a:gd name="T2" fmla="*/ 75 w 86"/>
                <a:gd name="T3" fmla="*/ 0 h 65"/>
                <a:gd name="T4" fmla="*/ 0 w 86"/>
                <a:gd name="T5" fmla="*/ 0 h 65"/>
                <a:gd name="T6" fmla="*/ 0 w 86"/>
                <a:gd name="T7" fmla="*/ 59 h 65"/>
                <a:gd name="T8" fmla="*/ 5 w 86"/>
                <a:gd name="T9" fmla="*/ 65 h 65"/>
                <a:gd name="T10" fmla="*/ 78 w 86"/>
                <a:gd name="T11" fmla="*/ 65 h 65"/>
                <a:gd name="T12" fmla="*/ 86 w 86"/>
                <a:gd name="T13" fmla="*/ 57 h 65"/>
                <a:gd name="T14" fmla="*/ 86 w 86"/>
                <a:gd name="T15" fmla="*/ 11 h 65"/>
                <a:gd name="T16" fmla="*/ 75 w 86"/>
                <a:gd name="T17" fmla="*/ 11 h 65"/>
                <a:gd name="T18" fmla="*/ 70 w 86"/>
                <a:gd name="T19" fmla="*/ 59 h 65"/>
                <a:gd name="T20" fmla="*/ 5 w 86"/>
                <a:gd name="T21" fmla="*/ 59 h 65"/>
                <a:gd name="T22" fmla="*/ 5 w 86"/>
                <a:gd name="T23" fmla="*/ 5 h 65"/>
                <a:gd name="T24" fmla="*/ 70 w 86"/>
                <a:gd name="T25" fmla="*/ 5 h 65"/>
                <a:gd name="T26" fmla="*/ 70 w 86"/>
                <a:gd name="T27" fmla="*/ 59 h 65"/>
                <a:gd name="T28" fmla="*/ 10 w 86"/>
                <a:gd name="T29" fmla="*/ 16 h 65"/>
                <a:gd name="T30" fmla="*/ 64 w 86"/>
                <a:gd name="T31" fmla="*/ 16 h 65"/>
                <a:gd name="T32" fmla="*/ 64 w 86"/>
                <a:gd name="T33" fmla="*/ 22 h 65"/>
                <a:gd name="T34" fmla="*/ 10 w 86"/>
                <a:gd name="T35" fmla="*/ 22 h 65"/>
                <a:gd name="T36" fmla="*/ 10 w 86"/>
                <a:gd name="T37" fmla="*/ 16 h 65"/>
                <a:gd name="T38" fmla="*/ 43 w 86"/>
                <a:gd name="T39" fmla="*/ 27 h 65"/>
                <a:gd name="T40" fmla="*/ 64 w 86"/>
                <a:gd name="T41" fmla="*/ 27 h 65"/>
                <a:gd name="T42" fmla="*/ 64 w 86"/>
                <a:gd name="T43" fmla="*/ 32 h 65"/>
                <a:gd name="T44" fmla="*/ 43 w 86"/>
                <a:gd name="T45" fmla="*/ 32 h 65"/>
                <a:gd name="T46" fmla="*/ 43 w 86"/>
                <a:gd name="T47" fmla="*/ 27 h 65"/>
                <a:gd name="T48" fmla="*/ 43 w 86"/>
                <a:gd name="T49" fmla="*/ 38 h 65"/>
                <a:gd name="T50" fmla="*/ 64 w 86"/>
                <a:gd name="T51" fmla="*/ 38 h 65"/>
                <a:gd name="T52" fmla="*/ 64 w 86"/>
                <a:gd name="T53" fmla="*/ 43 h 65"/>
                <a:gd name="T54" fmla="*/ 43 w 86"/>
                <a:gd name="T55" fmla="*/ 43 h 65"/>
                <a:gd name="T56" fmla="*/ 43 w 86"/>
                <a:gd name="T57" fmla="*/ 38 h 65"/>
                <a:gd name="T58" fmla="*/ 43 w 86"/>
                <a:gd name="T59" fmla="*/ 49 h 65"/>
                <a:gd name="T60" fmla="*/ 59 w 86"/>
                <a:gd name="T61" fmla="*/ 49 h 65"/>
                <a:gd name="T62" fmla="*/ 59 w 86"/>
                <a:gd name="T63" fmla="*/ 54 h 65"/>
                <a:gd name="T64" fmla="*/ 43 w 86"/>
                <a:gd name="T65" fmla="*/ 54 h 65"/>
                <a:gd name="T66" fmla="*/ 43 w 86"/>
                <a:gd name="T67" fmla="*/ 49 h 65"/>
                <a:gd name="T68" fmla="*/ 10 w 86"/>
                <a:gd name="T69" fmla="*/ 27 h 65"/>
                <a:gd name="T70" fmla="*/ 37 w 86"/>
                <a:gd name="T71" fmla="*/ 27 h 65"/>
                <a:gd name="T72" fmla="*/ 37 w 86"/>
                <a:gd name="T73" fmla="*/ 54 h 65"/>
                <a:gd name="T74" fmla="*/ 10 w 86"/>
                <a:gd name="T75" fmla="*/ 54 h 65"/>
                <a:gd name="T76" fmla="*/ 10 w 86"/>
                <a:gd name="T77" fmla="*/ 2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6" h="65">
                  <a:moveTo>
                    <a:pt x="75" y="11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2"/>
                    <a:pt x="2" y="65"/>
                    <a:pt x="5" y="65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2" y="65"/>
                    <a:pt x="86" y="61"/>
                    <a:pt x="86" y="57"/>
                  </a:cubicBezTo>
                  <a:cubicBezTo>
                    <a:pt x="86" y="11"/>
                    <a:pt x="86" y="11"/>
                    <a:pt x="86" y="11"/>
                  </a:cubicBezTo>
                  <a:lnTo>
                    <a:pt x="75" y="11"/>
                  </a:lnTo>
                  <a:close/>
                  <a:moveTo>
                    <a:pt x="70" y="59"/>
                  </a:moveTo>
                  <a:cubicBezTo>
                    <a:pt x="5" y="59"/>
                    <a:pt x="5" y="59"/>
                    <a:pt x="5" y="59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70" y="5"/>
                    <a:pt x="70" y="5"/>
                    <a:pt x="70" y="5"/>
                  </a:cubicBezTo>
                  <a:lnTo>
                    <a:pt x="70" y="59"/>
                  </a:lnTo>
                  <a:close/>
                  <a:moveTo>
                    <a:pt x="10" y="16"/>
                  </a:moveTo>
                  <a:cubicBezTo>
                    <a:pt x="64" y="16"/>
                    <a:pt x="64" y="16"/>
                    <a:pt x="64" y="16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10" y="22"/>
                    <a:pt x="10" y="22"/>
                    <a:pt x="10" y="22"/>
                  </a:cubicBezTo>
                  <a:lnTo>
                    <a:pt x="10" y="16"/>
                  </a:lnTo>
                  <a:close/>
                  <a:moveTo>
                    <a:pt x="43" y="27"/>
                  </a:moveTo>
                  <a:cubicBezTo>
                    <a:pt x="64" y="27"/>
                    <a:pt x="64" y="27"/>
                    <a:pt x="64" y="27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43" y="32"/>
                    <a:pt x="43" y="32"/>
                    <a:pt x="43" y="32"/>
                  </a:cubicBezTo>
                  <a:lnTo>
                    <a:pt x="43" y="27"/>
                  </a:lnTo>
                  <a:close/>
                  <a:moveTo>
                    <a:pt x="43" y="38"/>
                  </a:moveTo>
                  <a:cubicBezTo>
                    <a:pt x="64" y="38"/>
                    <a:pt x="64" y="38"/>
                    <a:pt x="64" y="38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43" y="43"/>
                    <a:pt x="43" y="43"/>
                    <a:pt x="43" y="43"/>
                  </a:cubicBezTo>
                  <a:lnTo>
                    <a:pt x="43" y="38"/>
                  </a:lnTo>
                  <a:close/>
                  <a:moveTo>
                    <a:pt x="43" y="49"/>
                  </a:moveTo>
                  <a:cubicBezTo>
                    <a:pt x="59" y="49"/>
                    <a:pt x="59" y="49"/>
                    <a:pt x="59" y="49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43" y="54"/>
                    <a:pt x="43" y="54"/>
                    <a:pt x="43" y="54"/>
                  </a:cubicBezTo>
                  <a:lnTo>
                    <a:pt x="43" y="49"/>
                  </a:lnTo>
                  <a:close/>
                  <a:moveTo>
                    <a:pt x="10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10" y="54"/>
                    <a:pt x="10" y="54"/>
                    <a:pt x="10" y="54"/>
                  </a:cubicBezTo>
                  <a:lnTo>
                    <a:pt x="1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4" name="Freeform 56"/>
            <p:cNvSpPr>
              <a:spLocks noEditPoints="1"/>
            </p:cNvSpPr>
            <p:nvPr/>
          </p:nvSpPr>
          <p:spPr bwMode="auto">
            <a:xfrm>
              <a:off x="4204" y="1684"/>
              <a:ext cx="98" cy="99"/>
            </a:xfrm>
            <a:custGeom>
              <a:avLst/>
              <a:gdLst>
                <a:gd name="T0" fmla="*/ 0 w 98"/>
                <a:gd name="T1" fmla="*/ 99 h 99"/>
                <a:gd name="T2" fmla="*/ 49 w 98"/>
                <a:gd name="T3" fmla="*/ 99 h 99"/>
                <a:gd name="T4" fmla="*/ 49 w 98"/>
                <a:gd name="T5" fmla="*/ 0 h 99"/>
                <a:gd name="T6" fmla="*/ 0 w 98"/>
                <a:gd name="T7" fmla="*/ 0 h 99"/>
                <a:gd name="T8" fmla="*/ 0 w 98"/>
                <a:gd name="T9" fmla="*/ 99 h 99"/>
                <a:gd name="T10" fmla="*/ 31 w 98"/>
                <a:gd name="T11" fmla="*/ 13 h 99"/>
                <a:gd name="T12" fmla="*/ 43 w 98"/>
                <a:gd name="T13" fmla="*/ 13 h 99"/>
                <a:gd name="T14" fmla="*/ 43 w 98"/>
                <a:gd name="T15" fmla="*/ 25 h 99"/>
                <a:gd name="T16" fmla="*/ 31 w 98"/>
                <a:gd name="T17" fmla="*/ 25 h 99"/>
                <a:gd name="T18" fmla="*/ 31 w 98"/>
                <a:gd name="T19" fmla="*/ 13 h 99"/>
                <a:gd name="T20" fmla="*/ 31 w 98"/>
                <a:gd name="T21" fmla="*/ 37 h 99"/>
                <a:gd name="T22" fmla="*/ 43 w 98"/>
                <a:gd name="T23" fmla="*/ 37 h 99"/>
                <a:gd name="T24" fmla="*/ 43 w 98"/>
                <a:gd name="T25" fmla="*/ 50 h 99"/>
                <a:gd name="T26" fmla="*/ 31 w 98"/>
                <a:gd name="T27" fmla="*/ 50 h 99"/>
                <a:gd name="T28" fmla="*/ 31 w 98"/>
                <a:gd name="T29" fmla="*/ 37 h 99"/>
                <a:gd name="T30" fmla="*/ 31 w 98"/>
                <a:gd name="T31" fmla="*/ 62 h 99"/>
                <a:gd name="T32" fmla="*/ 43 w 98"/>
                <a:gd name="T33" fmla="*/ 62 h 99"/>
                <a:gd name="T34" fmla="*/ 43 w 98"/>
                <a:gd name="T35" fmla="*/ 74 h 99"/>
                <a:gd name="T36" fmla="*/ 31 w 98"/>
                <a:gd name="T37" fmla="*/ 74 h 99"/>
                <a:gd name="T38" fmla="*/ 31 w 98"/>
                <a:gd name="T39" fmla="*/ 62 h 99"/>
                <a:gd name="T40" fmla="*/ 6 w 98"/>
                <a:gd name="T41" fmla="*/ 13 h 99"/>
                <a:gd name="T42" fmla="*/ 18 w 98"/>
                <a:gd name="T43" fmla="*/ 13 h 99"/>
                <a:gd name="T44" fmla="*/ 18 w 98"/>
                <a:gd name="T45" fmla="*/ 25 h 99"/>
                <a:gd name="T46" fmla="*/ 6 w 98"/>
                <a:gd name="T47" fmla="*/ 25 h 99"/>
                <a:gd name="T48" fmla="*/ 6 w 98"/>
                <a:gd name="T49" fmla="*/ 13 h 99"/>
                <a:gd name="T50" fmla="*/ 6 w 98"/>
                <a:gd name="T51" fmla="*/ 37 h 99"/>
                <a:gd name="T52" fmla="*/ 18 w 98"/>
                <a:gd name="T53" fmla="*/ 37 h 99"/>
                <a:gd name="T54" fmla="*/ 18 w 98"/>
                <a:gd name="T55" fmla="*/ 50 h 99"/>
                <a:gd name="T56" fmla="*/ 6 w 98"/>
                <a:gd name="T57" fmla="*/ 50 h 99"/>
                <a:gd name="T58" fmla="*/ 6 w 98"/>
                <a:gd name="T59" fmla="*/ 37 h 99"/>
                <a:gd name="T60" fmla="*/ 6 w 98"/>
                <a:gd name="T61" fmla="*/ 62 h 99"/>
                <a:gd name="T62" fmla="*/ 18 w 98"/>
                <a:gd name="T63" fmla="*/ 62 h 99"/>
                <a:gd name="T64" fmla="*/ 18 w 98"/>
                <a:gd name="T65" fmla="*/ 74 h 99"/>
                <a:gd name="T66" fmla="*/ 6 w 98"/>
                <a:gd name="T67" fmla="*/ 74 h 99"/>
                <a:gd name="T68" fmla="*/ 6 w 98"/>
                <a:gd name="T69" fmla="*/ 62 h 99"/>
                <a:gd name="T70" fmla="*/ 55 w 98"/>
                <a:gd name="T71" fmla="*/ 31 h 99"/>
                <a:gd name="T72" fmla="*/ 98 w 98"/>
                <a:gd name="T73" fmla="*/ 31 h 99"/>
                <a:gd name="T74" fmla="*/ 98 w 98"/>
                <a:gd name="T75" fmla="*/ 37 h 99"/>
                <a:gd name="T76" fmla="*/ 55 w 98"/>
                <a:gd name="T77" fmla="*/ 37 h 99"/>
                <a:gd name="T78" fmla="*/ 55 w 98"/>
                <a:gd name="T79" fmla="*/ 31 h 99"/>
                <a:gd name="T80" fmla="*/ 55 w 98"/>
                <a:gd name="T81" fmla="*/ 99 h 99"/>
                <a:gd name="T82" fmla="*/ 68 w 98"/>
                <a:gd name="T83" fmla="*/ 99 h 99"/>
                <a:gd name="T84" fmla="*/ 68 w 98"/>
                <a:gd name="T85" fmla="*/ 74 h 99"/>
                <a:gd name="T86" fmla="*/ 86 w 98"/>
                <a:gd name="T87" fmla="*/ 74 h 99"/>
                <a:gd name="T88" fmla="*/ 86 w 98"/>
                <a:gd name="T89" fmla="*/ 99 h 99"/>
                <a:gd name="T90" fmla="*/ 98 w 98"/>
                <a:gd name="T91" fmla="*/ 99 h 99"/>
                <a:gd name="T92" fmla="*/ 98 w 98"/>
                <a:gd name="T93" fmla="*/ 43 h 99"/>
                <a:gd name="T94" fmla="*/ 55 w 98"/>
                <a:gd name="T95" fmla="*/ 43 h 99"/>
                <a:gd name="T96" fmla="*/ 55 w 98"/>
                <a:gd name="T9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" h="99">
                  <a:moveTo>
                    <a:pt x="0" y="99"/>
                  </a:moveTo>
                  <a:lnTo>
                    <a:pt x="49" y="9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99"/>
                  </a:lnTo>
                  <a:close/>
                  <a:moveTo>
                    <a:pt x="31" y="13"/>
                  </a:moveTo>
                  <a:lnTo>
                    <a:pt x="43" y="13"/>
                  </a:lnTo>
                  <a:lnTo>
                    <a:pt x="43" y="25"/>
                  </a:lnTo>
                  <a:lnTo>
                    <a:pt x="31" y="25"/>
                  </a:lnTo>
                  <a:lnTo>
                    <a:pt x="31" y="13"/>
                  </a:lnTo>
                  <a:close/>
                  <a:moveTo>
                    <a:pt x="31" y="37"/>
                  </a:moveTo>
                  <a:lnTo>
                    <a:pt x="43" y="37"/>
                  </a:lnTo>
                  <a:lnTo>
                    <a:pt x="43" y="50"/>
                  </a:lnTo>
                  <a:lnTo>
                    <a:pt x="31" y="50"/>
                  </a:lnTo>
                  <a:lnTo>
                    <a:pt x="31" y="37"/>
                  </a:lnTo>
                  <a:close/>
                  <a:moveTo>
                    <a:pt x="31" y="62"/>
                  </a:moveTo>
                  <a:lnTo>
                    <a:pt x="43" y="62"/>
                  </a:lnTo>
                  <a:lnTo>
                    <a:pt x="43" y="74"/>
                  </a:lnTo>
                  <a:lnTo>
                    <a:pt x="31" y="74"/>
                  </a:lnTo>
                  <a:lnTo>
                    <a:pt x="31" y="62"/>
                  </a:lnTo>
                  <a:close/>
                  <a:moveTo>
                    <a:pt x="6" y="13"/>
                  </a:moveTo>
                  <a:lnTo>
                    <a:pt x="18" y="13"/>
                  </a:lnTo>
                  <a:lnTo>
                    <a:pt x="18" y="25"/>
                  </a:lnTo>
                  <a:lnTo>
                    <a:pt x="6" y="25"/>
                  </a:lnTo>
                  <a:lnTo>
                    <a:pt x="6" y="13"/>
                  </a:lnTo>
                  <a:close/>
                  <a:moveTo>
                    <a:pt x="6" y="37"/>
                  </a:moveTo>
                  <a:lnTo>
                    <a:pt x="18" y="37"/>
                  </a:lnTo>
                  <a:lnTo>
                    <a:pt x="18" y="50"/>
                  </a:lnTo>
                  <a:lnTo>
                    <a:pt x="6" y="50"/>
                  </a:lnTo>
                  <a:lnTo>
                    <a:pt x="6" y="37"/>
                  </a:lnTo>
                  <a:close/>
                  <a:moveTo>
                    <a:pt x="6" y="62"/>
                  </a:moveTo>
                  <a:lnTo>
                    <a:pt x="18" y="62"/>
                  </a:lnTo>
                  <a:lnTo>
                    <a:pt x="18" y="74"/>
                  </a:lnTo>
                  <a:lnTo>
                    <a:pt x="6" y="74"/>
                  </a:lnTo>
                  <a:lnTo>
                    <a:pt x="6" y="62"/>
                  </a:lnTo>
                  <a:close/>
                  <a:moveTo>
                    <a:pt x="55" y="31"/>
                  </a:moveTo>
                  <a:lnTo>
                    <a:pt x="98" y="31"/>
                  </a:lnTo>
                  <a:lnTo>
                    <a:pt x="98" y="37"/>
                  </a:lnTo>
                  <a:lnTo>
                    <a:pt x="55" y="37"/>
                  </a:lnTo>
                  <a:lnTo>
                    <a:pt x="55" y="31"/>
                  </a:lnTo>
                  <a:close/>
                  <a:moveTo>
                    <a:pt x="55" y="99"/>
                  </a:moveTo>
                  <a:lnTo>
                    <a:pt x="68" y="99"/>
                  </a:lnTo>
                  <a:lnTo>
                    <a:pt x="68" y="74"/>
                  </a:lnTo>
                  <a:lnTo>
                    <a:pt x="86" y="74"/>
                  </a:lnTo>
                  <a:lnTo>
                    <a:pt x="86" y="99"/>
                  </a:lnTo>
                  <a:lnTo>
                    <a:pt x="98" y="99"/>
                  </a:lnTo>
                  <a:lnTo>
                    <a:pt x="98" y="43"/>
                  </a:lnTo>
                  <a:lnTo>
                    <a:pt x="55" y="43"/>
                  </a:lnTo>
                  <a:lnTo>
                    <a:pt x="55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5" name="Freeform 57"/>
            <p:cNvSpPr>
              <a:spLocks noEditPoints="1"/>
            </p:cNvSpPr>
            <p:nvPr/>
          </p:nvSpPr>
          <p:spPr bwMode="auto">
            <a:xfrm>
              <a:off x="4184" y="1805"/>
              <a:ext cx="105" cy="104"/>
            </a:xfrm>
            <a:custGeom>
              <a:avLst/>
              <a:gdLst>
                <a:gd name="T0" fmla="*/ 79 w 85"/>
                <a:gd name="T1" fmla="*/ 24 h 85"/>
                <a:gd name="T2" fmla="*/ 61 w 85"/>
                <a:gd name="T3" fmla="*/ 5 h 85"/>
                <a:gd name="T4" fmla="*/ 66 w 85"/>
                <a:gd name="T5" fmla="*/ 0 h 85"/>
                <a:gd name="T6" fmla="*/ 85 w 85"/>
                <a:gd name="T7" fmla="*/ 19 h 85"/>
                <a:gd name="T8" fmla="*/ 79 w 85"/>
                <a:gd name="T9" fmla="*/ 24 h 85"/>
                <a:gd name="T10" fmla="*/ 74 w 85"/>
                <a:gd name="T11" fmla="*/ 29 h 85"/>
                <a:gd name="T12" fmla="*/ 71 w 85"/>
                <a:gd name="T13" fmla="*/ 59 h 85"/>
                <a:gd name="T14" fmla="*/ 13 w 85"/>
                <a:gd name="T15" fmla="*/ 85 h 85"/>
                <a:gd name="T16" fmla="*/ 8 w 85"/>
                <a:gd name="T17" fmla="*/ 81 h 85"/>
                <a:gd name="T18" fmla="*/ 31 w 85"/>
                <a:gd name="T19" fmla="*/ 58 h 85"/>
                <a:gd name="T20" fmla="*/ 34 w 85"/>
                <a:gd name="T21" fmla="*/ 59 h 85"/>
                <a:gd name="T22" fmla="*/ 42 w 85"/>
                <a:gd name="T23" fmla="*/ 51 h 85"/>
                <a:gd name="T24" fmla="*/ 34 w 85"/>
                <a:gd name="T25" fmla="*/ 43 h 85"/>
                <a:gd name="T26" fmla="*/ 26 w 85"/>
                <a:gd name="T27" fmla="*/ 51 h 85"/>
                <a:gd name="T28" fmla="*/ 27 w 85"/>
                <a:gd name="T29" fmla="*/ 54 h 85"/>
                <a:gd name="T30" fmla="*/ 4 w 85"/>
                <a:gd name="T31" fmla="*/ 76 h 85"/>
                <a:gd name="T32" fmla="*/ 0 w 85"/>
                <a:gd name="T33" fmla="*/ 72 h 85"/>
                <a:gd name="T34" fmla="*/ 26 w 85"/>
                <a:gd name="T35" fmla="*/ 13 h 85"/>
                <a:gd name="T36" fmla="*/ 55 w 85"/>
                <a:gd name="T37" fmla="*/ 11 h 85"/>
                <a:gd name="T38" fmla="*/ 74 w 85"/>
                <a:gd name="T39" fmla="*/ 2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" h="85">
                  <a:moveTo>
                    <a:pt x="79" y="24"/>
                  </a:moveTo>
                  <a:cubicBezTo>
                    <a:pt x="61" y="5"/>
                    <a:pt x="61" y="5"/>
                    <a:pt x="61" y="5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85" y="19"/>
                    <a:pt x="85" y="19"/>
                    <a:pt x="85" y="19"/>
                  </a:cubicBezTo>
                  <a:lnTo>
                    <a:pt x="79" y="24"/>
                  </a:lnTo>
                  <a:close/>
                  <a:moveTo>
                    <a:pt x="74" y="29"/>
                  </a:moveTo>
                  <a:cubicBezTo>
                    <a:pt x="71" y="59"/>
                    <a:pt x="71" y="59"/>
                    <a:pt x="71" y="59"/>
                  </a:cubicBezTo>
                  <a:cubicBezTo>
                    <a:pt x="47" y="59"/>
                    <a:pt x="13" y="85"/>
                    <a:pt x="13" y="85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2" y="58"/>
                    <a:pt x="33" y="59"/>
                    <a:pt x="34" y="59"/>
                  </a:cubicBezTo>
                  <a:cubicBezTo>
                    <a:pt x="38" y="59"/>
                    <a:pt x="42" y="55"/>
                    <a:pt x="42" y="51"/>
                  </a:cubicBezTo>
                  <a:cubicBezTo>
                    <a:pt x="42" y="46"/>
                    <a:pt x="38" y="43"/>
                    <a:pt x="34" y="43"/>
                  </a:cubicBezTo>
                  <a:cubicBezTo>
                    <a:pt x="30" y="43"/>
                    <a:pt x="26" y="46"/>
                    <a:pt x="26" y="51"/>
                  </a:cubicBezTo>
                  <a:cubicBezTo>
                    <a:pt x="26" y="52"/>
                    <a:pt x="26" y="53"/>
                    <a:pt x="27" y="54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26" y="37"/>
                    <a:pt x="26" y="13"/>
                  </a:cubicBezTo>
                  <a:cubicBezTo>
                    <a:pt x="55" y="11"/>
                    <a:pt x="55" y="11"/>
                    <a:pt x="55" y="11"/>
                  </a:cubicBezTo>
                  <a:lnTo>
                    <a:pt x="74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6" name="Freeform 58"/>
            <p:cNvSpPr>
              <a:spLocks noEditPoints="1"/>
            </p:cNvSpPr>
            <p:nvPr/>
          </p:nvSpPr>
          <p:spPr bwMode="auto">
            <a:xfrm>
              <a:off x="4090" y="1681"/>
              <a:ext cx="94" cy="94"/>
            </a:xfrm>
            <a:custGeom>
              <a:avLst/>
              <a:gdLst>
                <a:gd name="T0" fmla="*/ 53 w 77"/>
                <a:gd name="T1" fmla="*/ 29 h 77"/>
                <a:gd name="T2" fmla="*/ 26 w 77"/>
                <a:gd name="T3" fmla="*/ 2 h 77"/>
                <a:gd name="T4" fmla="*/ 39 w 77"/>
                <a:gd name="T5" fmla="*/ 0 h 77"/>
                <a:gd name="T6" fmla="*/ 53 w 77"/>
                <a:gd name="T7" fmla="*/ 3 h 77"/>
                <a:gd name="T8" fmla="*/ 53 w 77"/>
                <a:gd name="T9" fmla="*/ 29 h 77"/>
                <a:gd name="T10" fmla="*/ 58 w 77"/>
                <a:gd name="T11" fmla="*/ 53 h 77"/>
                <a:gd name="T12" fmla="*/ 58 w 77"/>
                <a:gd name="T13" fmla="*/ 5 h 77"/>
                <a:gd name="T14" fmla="*/ 77 w 77"/>
                <a:gd name="T15" fmla="*/ 38 h 77"/>
                <a:gd name="T16" fmla="*/ 74 w 77"/>
                <a:gd name="T17" fmla="*/ 53 h 77"/>
                <a:gd name="T18" fmla="*/ 58 w 77"/>
                <a:gd name="T19" fmla="*/ 53 h 77"/>
                <a:gd name="T20" fmla="*/ 24 w 77"/>
                <a:gd name="T21" fmla="*/ 57 h 77"/>
                <a:gd name="T22" fmla="*/ 72 w 77"/>
                <a:gd name="T23" fmla="*/ 57 h 77"/>
                <a:gd name="T24" fmla="*/ 39 w 77"/>
                <a:gd name="T25" fmla="*/ 77 h 77"/>
                <a:gd name="T26" fmla="*/ 24 w 77"/>
                <a:gd name="T27" fmla="*/ 74 h 77"/>
                <a:gd name="T28" fmla="*/ 24 w 77"/>
                <a:gd name="T29" fmla="*/ 57 h 77"/>
                <a:gd name="T30" fmla="*/ 32 w 77"/>
                <a:gd name="T31" fmla="*/ 17 h 77"/>
                <a:gd name="T32" fmla="*/ 1 w 77"/>
                <a:gd name="T33" fmla="*/ 47 h 77"/>
                <a:gd name="T34" fmla="*/ 0 w 77"/>
                <a:gd name="T35" fmla="*/ 38 h 77"/>
                <a:gd name="T36" fmla="*/ 20 w 77"/>
                <a:gd name="T37" fmla="*/ 5 h 77"/>
                <a:gd name="T38" fmla="*/ 32 w 77"/>
                <a:gd name="T39" fmla="*/ 17 h 77"/>
                <a:gd name="T40" fmla="*/ 20 w 77"/>
                <a:gd name="T41" fmla="*/ 37 h 77"/>
                <a:gd name="T42" fmla="*/ 20 w 77"/>
                <a:gd name="T43" fmla="*/ 72 h 77"/>
                <a:gd name="T44" fmla="*/ 4 w 77"/>
                <a:gd name="T45" fmla="*/ 54 h 77"/>
                <a:gd name="T46" fmla="*/ 20 w 77"/>
                <a:gd name="T47" fmla="*/ 3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" h="77">
                  <a:moveTo>
                    <a:pt x="53" y="29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30" y="1"/>
                    <a:pt x="34" y="0"/>
                    <a:pt x="39" y="0"/>
                  </a:cubicBezTo>
                  <a:cubicBezTo>
                    <a:pt x="44" y="0"/>
                    <a:pt x="49" y="1"/>
                    <a:pt x="53" y="3"/>
                  </a:cubicBezTo>
                  <a:lnTo>
                    <a:pt x="53" y="29"/>
                  </a:lnTo>
                  <a:close/>
                  <a:moveTo>
                    <a:pt x="58" y="53"/>
                  </a:moveTo>
                  <a:cubicBezTo>
                    <a:pt x="58" y="5"/>
                    <a:pt x="58" y="5"/>
                    <a:pt x="58" y="5"/>
                  </a:cubicBezTo>
                  <a:cubicBezTo>
                    <a:pt x="69" y="12"/>
                    <a:pt x="77" y="24"/>
                    <a:pt x="77" y="38"/>
                  </a:cubicBezTo>
                  <a:cubicBezTo>
                    <a:pt x="77" y="43"/>
                    <a:pt x="76" y="48"/>
                    <a:pt x="74" y="53"/>
                  </a:cubicBezTo>
                  <a:lnTo>
                    <a:pt x="58" y="53"/>
                  </a:lnTo>
                  <a:close/>
                  <a:moveTo>
                    <a:pt x="24" y="57"/>
                  </a:moveTo>
                  <a:cubicBezTo>
                    <a:pt x="72" y="57"/>
                    <a:pt x="72" y="57"/>
                    <a:pt x="72" y="57"/>
                  </a:cubicBezTo>
                  <a:cubicBezTo>
                    <a:pt x="65" y="69"/>
                    <a:pt x="53" y="77"/>
                    <a:pt x="39" y="77"/>
                  </a:cubicBezTo>
                  <a:cubicBezTo>
                    <a:pt x="34" y="77"/>
                    <a:pt x="29" y="76"/>
                    <a:pt x="24" y="74"/>
                  </a:cubicBezTo>
                  <a:lnTo>
                    <a:pt x="24" y="57"/>
                  </a:lnTo>
                  <a:close/>
                  <a:moveTo>
                    <a:pt x="32" y="17"/>
                  </a:moveTo>
                  <a:cubicBezTo>
                    <a:pt x="1" y="47"/>
                    <a:pt x="1" y="47"/>
                    <a:pt x="1" y="47"/>
                  </a:cubicBezTo>
                  <a:cubicBezTo>
                    <a:pt x="1" y="45"/>
                    <a:pt x="0" y="41"/>
                    <a:pt x="0" y="38"/>
                  </a:cubicBezTo>
                  <a:cubicBezTo>
                    <a:pt x="0" y="24"/>
                    <a:pt x="8" y="11"/>
                    <a:pt x="20" y="5"/>
                  </a:cubicBezTo>
                  <a:lnTo>
                    <a:pt x="32" y="17"/>
                  </a:lnTo>
                  <a:close/>
                  <a:moveTo>
                    <a:pt x="20" y="37"/>
                  </a:moveTo>
                  <a:cubicBezTo>
                    <a:pt x="20" y="72"/>
                    <a:pt x="20" y="72"/>
                    <a:pt x="20" y="72"/>
                  </a:cubicBezTo>
                  <a:cubicBezTo>
                    <a:pt x="12" y="67"/>
                    <a:pt x="7" y="61"/>
                    <a:pt x="4" y="54"/>
                  </a:cubicBezTo>
                  <a:lnTo>
                    <a:pt x="2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7" name="Freeform 59"/>
            <p:cNvSpPr>
              <a:spLocks noEditPoints="1"/>
            </p:cNvSpPr>
            <p:nvPr/>
          </p:nvSpPr>
          <p:spPr bwMode="auto">
            <a:xfrm>
              <a:off x="4089" y="1791"/>
              <a:ext cx="88" cy="73"/>
            </a:xfrm>
            <a:custGeom>
              <a:avLst/>
              <a:gdLst>
                <a:gd name="T0" fmla="*/ 0 w 72"/>
                <a:gd name="T1" fmla="*/ 0 h 59"/>
                <a:gd name="T2" fmla="*/ 0 w 72"/>
                <a:gd name="T3" fmla="*/ 59 h 59"/>
                <a:gd name="T4" fmla="*/ 72 w 72"/>
                <a:gd name="T5" fmla="*/ 59 h 59"/>
                <a:gd name="T6" fmla="*/ 72 w 72"/>
                <a:gd name="T7" fmla="*/ 0 h 59"/>
                <a:gd name="T8" fmla="*/ 0 w 72"/>
                <a:gd name="T9" fmla="*/ 0 h 59"/>
                <a:gd name="T10" fmla="*/ 67 w 72"/>
                <a:gd name="T11" fmla="*/ 54 h 59"/>
                <a:gd name="T12" fmla="*/ 4 w 72"/>
                <a:gd name="T13" fmla="*/ 54 h 59"/>
                <a:gd name="T14" fmla="*/ 4 w 72"/>
                <a:gd name="T15" fmla="*/ 5 h 59"/>
                <a:gd name="T16" fmla="*/ 67 w 72"/>
                <a:gd name="T17" fmla="*/ 5 h 59"/>
                <a:gd name="T18" fmla="*/ 67 w 72"/>
                <a:gd name="T19" fmla="*/ 54 h 59"/>
                <a:gd name="T20" fmla="*/ 49 w 72"/>
                <a:gd name="T21" fmla="*/ 16 h 59"/>
                <a:gd name="T22" fmla="*/ 56 w 72"/>
                <a:gd name="T23" fmla="*/ 23 h 59"/>
                <a:gd name="T24" fmla="*/ 63 w 72"/>
                <a:gd name="T25" fmla="*/ 16 h 59"/>
                <a:gd name="T26" fmla="*/ 56 w 72"/>
                <a:gd name="T27" fmla="*/ 9 h 59"/>
                <a:gd name="T28" fmla="*/ 49 w 72"/>
                <a:gd name="T29" fmla="*/ 16 h 59"/>
                <a:gd name="T30" fmla="*/ 63 w 72"/>
                <a:gd name="T31" fmla="*/ 50 h 59"/>
                <a:gd name="T32" fmla="*/ 9 w 72"/>
                <a:gd name="T33" fmla="*/ 50 h 59"/>
                <a:gd name="T34" fmla="*/ 22 w 72"/>
                <a:gd name="T35" fmla="*/ 14 h 59"/>
                <a:gd name="T36" fmla="*/ 40 w 72"/>
                <a:gd name="T37" fmla="*/ 36 h 59"/>
                <a:gd name="T38" fmla="*/ 49 w 72"/>
                <a:gd name="T39" fmla="*/ 30 h 59"/>
                <a:gd name="T40" fmla="*/ 63 w 72"/>
                <a:gd name="T41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59">
                  <a:moveTo>
                    <a:pt x="0" y="0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0" y="0"/>
                  </a:lnTo>
                  <a:close/>
                  <a:moveTo>
                    <a:pt x="67" y="54"/>
                  </a:moveTo>
                  <a:cubicBezTo>
                    <a:pt x="4" y="54"/>
                    <a:pt x="4" y="54"/>
                    <a:pt x="4" y="5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67" y="5"/>
                    <a:pt x="67" y="5"/>
                    <a:pt x="67" y="5"/>
                  </a:cubicBezTo>
                  <a:lnTo>
                    <a:pt x="67" y="54"/>
                  </a:lnTo>
                  <a:close/>
                  <a:moveTo>
                    <a:pt x="49" y="16"/>
                  </a:moveTo>
                  <a:cubicBezTo>
                    <a:pt x="49" y="20"/>
                    <a:pt x="52" y="23"/>
                    <a:pt x="56" y="23"/>
                  </a:cubicBezTo>
                  <a:cubicBezTo>
                    <a:pt x="60" y="23"/>
                    <a:pt x="63" y="20"/>
                    <a:pt x="63" y="16"/>
                  </a:cubicBezTo>
                  <a:cubicBezTo>
                    <a:pt x="63" y="12"/>
                    <a:pt x="60" y="9"/>
                    <a:pt x="56" y="9"/>
                  </a:cubicBezTo>
                  <a:cubicBezTo>
                    <a:pt x="52" y="9"/>
                    <a:pt x="49" y="12"/>
                    <a:pt x="49" y="16"/>
                  </a:cubicBezTo>
                  <a:close/>
                  <a:moveTo>
                    <a:pt x="63" y="50"/>
                  </a:moveTo>
                  <a:cubicBezTo>
                    <a:pt x="9" y="50"/>
                    <a:pt x="9" y="50"/>
                    <a:pt x="9" y="50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9" y="30"/>
                    <a:pt x="49" y="30"/>
                    <a:pt x="49" y="30"/>
                  </a:cubicBezTo>
                  <a:lnTo>
                    <a:pt x="63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8" name="Freeform 60"/>
            <p:cNvSpPr>
              <a:spLocks noEditPoints="1"/>
            </p:cNvSpPr>
            <p:nvPr/>
          </p:nvSpPr>
          <p:spPr bwMode="auto">
            <a:xfrm>
              <a:off x="4053" y="1891"/>
              <a:ext cx="93" cy="108"/>
            </a:xfrm>
            <a:custGeom>
              <a:avLst/>
              <a:gdLst>
                <a:gd name="T0" fmla="*/ 54 w 76"/>
                <a:gd name="T1" fmla="*/ 0 h 88"/>
                <a:gd name="T2" fmla="*/ 14 w 76"/>
                <a:gd name="T3" fmla="*/ 28 h 88"/>
                <a:gd name="T4" fmla="*/ 16 w 76"/>
                <a:gd name="T5" fmla="*/ 65 h 88"/>
                <a:gd name="T6" fmla="*/ 49 w 76"/>
                <a:gd name="T7" fmla="*/ 27 h 88"/>
                <a:gd name="T8" fmla="*/ 32 w 76"/>
                <a:gd name="T9" fmla="*/ 75 h 88"/>
                <a:gd name="T10" fmla="*/ 70 w 76"/>
                <a:gd name="T11" fmla="*/ 57 h 88"/>
                <a:gd name="T12" fmla="*/ 54 w 76"/>
                <a:gd name="T13" fmla="*/ 0 h 88"/>
                <a:gd name="T14" fmla="*/ 4 w 76"/>
                <a:gd name="T15" fmla="*/ 78 h 88"/>
                <a:gd name="T16" fmla="*/ 10 w 76"/>
                <a:gd name="T17" fmla="*/ 83 h 88"/>
                <a:gd name="T18" fmla="*/ 47 w 76"/>
                <a:gd name="T19" fmla="*/ 41 h 88"/>
                <a:gd name="T20" fmla="*/ 4 w 76"/>
                <a:gd name="T21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88">
                  <a:moveTo>
                    <a:pt x="54" y="0"/>
                  </a:moveTo>
                  <a:cubicBezTo>
                    <a:pt x="40" y="23"/>
                    <a:pt x="30" y="12"/>
                    <a:pt x="14" y="28"/>
                  </a:cubicBezTo>
                  <a:cubicBezTo>
                    <a:pt x="0" y="42"/>
                    <a:pt x="5" y="59"/>
                    <a:pt x="16" y="65"/>
                  </a:cubicBezTo>
                  <a:cubicBezTo>
                    <a:pt x="28" y="59"/>
                    <a:pt x="40" y="46"/>
                    <a:pt x="49" y="27"/>
                  </a:cubicBezTo>
                  <a:cubicBezTo>
                    <a:pt x="49" y="27"/>
                    <a:pt x="57" y="51"/>
                    <a:pt x="32" y="75"/>
                  </a:cubicBezTo>
                  <a:cubicBezTo>
                    <a:pt x="44" y="88"/>
                    <a:pt x="64" y="79"/>
                    <a:pt x="70" y="57"/>
                  </a:cubicBezTo>
                  <a:cubicBezTo>
                    <a:pt x="76" y="33"/>
                    <a:pt x="60" y="9"/>
                    <a:pt x="54" y="0"/>
                  </a:cubicBezTo>
                  <a:close/>
                  <a:moveTo>
                    <a:pt x="4" y="78"/>
                  </a:moveTo>
                  <a:cubicBezTo>
                    <a:pt x="4" y="79"/>
                    <a:pt x="4" y="83"/>
                    <a:pt x="10" y="83"/>
                  </a:cubicBezTo>
                  <a:cubicBezTo>
                    <a:pt x="14" y="83"/>
                    <a:pt x="36" y="71"/>
                    <a:pt x="47" y="41"/>
                  </a:cubicBezTo>
                  <a:cubicBezTo>
                    <a:pt x="30" y="70"/>
                    <a:pt x="6" y="78"/>
                    <a:pt x="4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19" name="Freeform 61"/>
            <p:cNvSpPr>
              <a:spLocks noEditPoints="1"/>
            </p:cNvSpPr>
            <p:nvPr/>
          </p:nvSpPr>
          <p:spPr bwMode="auto">
            <a:xfrm>
              <a:off x="4027" y="1521"/>
              <a:ext cx="127" cy="95"/>
            </a:xfrm>
            <a:custGeom>
              <a:avLst/>
              <a:gdLst>
                <a:gd name="T0" fmla="*/ 99 w 103"/>
                <a:gd name="T1" fmla="*/ 4 h 77"/>
                <a:gd name="T2" fmla="*/ 52 w 103"/>
                <a:gd name="T3" fmla="*/ 0 h 77"/>
                <a:gd name="T4" fmla="*/ 4 w 103"/>
                <a:gd name="T5" fmla="*/ 4 h 77"/>
                <a:gd name="T6" fmla="*/ 0 w 103"/>
                <a:gd name="T7" fmla="*/ 39 h 77"/>
                <a:gd name="T8" fmla="*/ 4 w 103"/>
                <a:gd name="T9" fmla="*/ 74 h 77"/>
                <a:gd name="T10" fmla="*/ 52 w 103"/>
                <a:gd name="T11" fmla="*/ 77 h 77"/>
                <a:gd name="T12" fmla="*/ 99 w 103"/>
                <a:gd name="T13" fmla="*/ 74 h 77"/>
                <a:gd name="T14" fmla="*/ 103 w 103"/>
                <a:gd name="T15" fmla="*/ 39 h 77"/>
                <a:gd name="T16" fmla="*/ 99 w 103"/>
                <a:gd name="T17" fmla="*/ 4 h 77"/>
                <a:gd name="T18" fmla="*/ 39 w 103"/>
                <a:gd name="T19" fmla="*/ 58 h 77"/>
                <a:gd name="T20" fmla="*/ 39 w 103"/>
                <a:gd name="T21" fmla="*/ 20 h 77"/>
                <a:gd name="T22" fmla="*/ 71 w 103"/>
                <a:gd name="T23" fmla="*/ 39 h 77"/>
                <a:gd name="T24" fmla="*/ 39 w 103"/>
                <a:gd name="T25" fmla="*/ 5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77">
                  <a:moveTo>
                    <a:pt x="99" y="4"/>
                  </a:moveTo>
                  <a:cubicBezTo>
                    <a:pt x="84" y="2"/>
                    <a:pt x="68" y="0"/>
                    <a:pt x="52" y="0"/>
                  </a:cubicBezTo>
                  <a:cubicBezTo>
                    <a:pt x="35" y="0"/>
                    <a:pt x="19" y="2"/>
                    <a:pt x="4" y="4"/>
                  </a:cubicBezTo>
                  <a:cubicBezTo>
                    <a:pt x="2" y="14"/>
                    <a:pt x="0" y="26"/>
                    <a:pt x="0" y="39"/>
                  </a:cubicBezTo>
                  <a:cubicBezTo>
                    <a:pt x="0" y="52"/>
                    <a:pt x="2" y="63"/>
                    <a:pt x="4" y="74"/>
                  </a:cubicBezTo>
                  <a:cubicBezTo>
                    <a:pt x="19" y="76"/>
                    <a:pt x="35" y="77"/>
                    <a:pt x="52" y="77"/>
                  </a:cubicBezTo>
                  <a:cubicBezTo>
                    <a:pt x="68" y="77"/>
                    <a:pt x="84" y="76"/>
                    <a:pt x="99" y="74"/>
                  </a:cubicBezTo>
                  <a:cubicBezTo>
                    <a:pt x="101" y="63"/>
                    <a:pt x="103" y="52"/>
                    <a:pt x="103" y="39"/>
                  </a:cubicBezTo>
                  <a:cubicBezTo>
                    <a:pt x="103" y="26"/>
                    <a:pt x="101" y="14"/>
                    <a:pt x="99" y="4"/>
                  </a:cubicBezTo>
                  <a:close/>
                  <a:moveTo>
                    <a:pt x="39" y="58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71" y="39"/>
                    <a:pt x="71" y="39"/>
                    <a:pt x="71" y="39"/>
                  </a:cubicBezTo>
                  <a:lnTo>
                    <a:pt x="39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0" name="Freeform 62"/>
            <p:cNvSpPr>
              <a:spLocks noEditPoints="1"/>
            </p:cNvSpPr>
            <p:nvPr/>
          </p:nvSpPr>
          <p:spPr bwMode="auto">
            <a:xfrm>
              <a:off x="4017" y="2130"/>
              <a:ext cx="142" cy="142"/>
            </a:xfrm>
            <a:custGeom>
              <a:avLst/>
              <a:gdLst>
                <a:gd name="T0" fmla="*/ 115 w 115"/>
                <a:gd name="T1" fmla="*/ 32 h 115"/>
                <a:gd name="T2" fmla="*/ 104 w 115"/>
                <a:gd name="T3" fmla="*/ 22 h 115"/>
                <a:gd name="T4" fmla="*/ 84 w 115"/>
                <a:gd name="T5" fmla="*/ 42 h 115"/>
                <a:gd name="T6" fmla="*/ 73 w 115"/>
                <a:gd name="T7" fmla="*/ 30 h 115"/>
                <a:gd name="T8" fmla="*/ 93 w 115"/>
                <a:gd name="T9" fmla="*/ 10 h 115"/>
                <a:gd name="T10" fmla="*/ 83 w 115"/>
                <a:gd name="T11" fmla="*/ 0 h 115"/>
                <a:gd name="T12" fmla="*/ 63 w 115"/>
                <a:gd name="T13" fmla="*/ 20 h 115"/>
                <a:gd name="T14" fmla="*/ 50 w 115"/>
                <a:gd name="T15" fmla="*/ 7 h 115"/>
                <a:gd name="T16" fmla="*/ 40 w 115"/>
                <a:gd name="T17" fmla="*/ 17 h 115"/>
                <a:gd name="T18" fmla="*/ 98 w 115"/>
                <a:gd name="T19" fmla="*/ 74 h 115"/>
                <a:gd name="T20" fmla="*/ 107 w 115"/>
                <a:gd name="T21" fmla="*/ 65 h 115"/>
                <a:gd name="T22" fmla="*/ 95 w 115"/>
                <a:gd name="T23" fmla="*/ 52 h 115"/>
                <a:gd name="T24" fmla="*/ 115 w 115"/>
                <a:gd name="T25" fmla="*/ 32 h 115"/>
                <a:gd name="T26" fmla="*/ 31 w 115"/>
                <a:gd name="T27" fmla="*/ 84 h 115"/>
                <a:gd name="T28" fmla="*/ 89 w 115"/>
                <a:gd name="T29" fmla="*/ 75 h 115"/>
                <a:gd name="T30" fmla="*/ 39 w 115"/>
                <a:gd name="T31" fmla="*/ 26 h 115"/>
                <a:gd name="T32" fmla="*/ 31 w 115"/>
                <a:gd name="T33" fmla="*/ 84 h 115"/>
                <a:gd name="T34" fmla="*/ 21 w 115"/>
                <a:gd name="T35" fmla="*/ 79 h 115"/>
                <a:gd name="T36" fmla="*/ 36 w 115"/>
                <a:gd name="T37" fmla="*/ 93 h 115"/>
                <a:gd name="T38" fmla="*/ 14 w 115"/>
                <a:gd name="T39" fmla="*/ 115 h 115"/>
                <a:gd name="T40" fmla="*/ 0 w 115"/>
                <a:gd name="T41" fmla="*/ 100 h 115"/>
                <a:gd name="T42" fmla="*/ 21 w 115"/>
                <a:gd name="T43" fmla="*/ 7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5" h="115">
                  <a:moveTo>
                    <a:pt x="115" y="32"/>
                  </a:moveTo>
                  <a:cubicBezTo>
                    <a:pt x="104" y="22"/>
                    <a:pt x="104" y="22"/>
                    <a:pt x="104" y="2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98" y="74"/>
                    <a:pt x="98" y="74"/>
                    <a:pt x="98" y="74"/>
                  </a:cubicBezTo>
                  <a:cubicBezTo>
                    <a:pt x="107" y="65"/>
                    <a:pt x="107" y="65"/>
                    <a:pt x="107" y="65"/>
                  </a:cubicBezTo>
                  <a:cubicBezTo>
                    <a:pt x="95" y="52"/>
                    <a:pt x="95" y="52"/>
                    <a:pt x="95" y="52"/>
                  </a:cubicBezTo>
                  <a:lnTo>
                    <a:pt x="115" y="32"/>
                  </a:lnTo>
                  <a:close/>
                  <a:moveTo>
                    <a:pt x="31" y="84"/>
                  </a:moveTo>
                  <a:cubicBezTo>
                    <a:pt x="49" y="102"/>
                    <a:pt x="74" y="88"/>
                    <a:pt x="89" y="75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27" y="41"/>
                    <a:pt x="12" y="65"/>
                    <a:pt x="31" y="84"/>
                  </a:cubicBezTo>
                  <a:close/>
                  <a:moveTo>
                    <a:pt x="21" y="79"/>
                  </a:moveTo>
                  <a:cubicBezTo>
                    <a:pt x="36" y="93"/>
                    <a:pt x="36" y="93"/>
                    <a:pt x="36" y="93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0" y="100"/>
                    <a:pt x="0" y="100"/>
                    <a:pt x="0" y="100"/>
                  </a:cubicBezTo>
                  <a:lnTo>
                    <a:pt x="21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1" name="Freeform 63"/>
            <p:cNvSpPr>
              <a:spLocks noEditPoints="1"/>
            </p:cNvSpPr>
            <p:nvPr/>
          </p:nvSpPr>
          <p:spPr bwMode="auto">
            <a:xfrm>
              <a:off x="3994" y="2302"/>
              <a:ext cx="104" cy="121"/>
            </a:xfrm>
            <a:custGeom>
              <a:avLst/>
              <a:gdLst>
                <a:gd name="T0" fmla="*/ 55 w 85"/>
                <a:gd name="T1" fmla="*/ 14 h 98"/>
                <a:gd name="T2" fmla="*/ 55 w 85"/>
                <a:gd name="T3" fmla="*/ 27 h 98"/>
                <a:gd name="T4" fmla="*/ 64 w 85"/>
                <a:gd name="T5" fmla="*/ 33 h 98"/>
                <a:gd name="T6" fmla="*/ 73 w 85"/>
                <a:gd name="T7" fmla="*/ 55 h 98"/>
                <a:gd name="T8" fmla="*/ 64 w 85"/>
                <a:gd name="T9" fmla="*/ 77 h 98"/>
                <a:gd name="T10" fmla="*/ 43 w 85"/>
                <a:gd name="T11" fmla="*/ 85 h 98"/>
                <a:gd name="T12" fmla="*/ 21 w 85"/>
                <a:gd name="T13" fmla="*/ 77 h 98"/>
                <a:gd name="T14" fmla="*/ 12 w 85"/>
                <a:gd name="T15" fmla="*/ 55 h 98"/>
                <a:gd name="T16" fmla="*/ 21 w 85"/>
                <a:gd name="T17" fmla="*/ 33 h 98"/>
                <a:gd name="T18" fmla="*/ 30 w 85"/>
                <a:gd name="T19" fmla="*/ 27 h 98"/>
                <a:gd name="T20" fmla="*/ 30 w 85"/>
                <a:gd name="T21" fmla="*/ 14 h 98"/>
                <a:gd name="T22" fmla="*/ 0 w 85"/>
                <a:gd name="T23" fmla="*/ 55 h 98"/>
                <a:gd name="T24" fmla="*/ 43 w 85"/>
                <a:gd name="T25" fmla="*/ 98 h 98"/>
                <a:gd name="T26" fmla="*/ 85 w 85"/>
                <a:gd name="T27" fmla="*/ 55 h 98"/>
                <a:gd name="T28" fmla="*/ 55 w 85"/>
                <a:gd name="T29" fmla="*/ 14 h 98"/>
                <a:gd name="T30" fmla="*/ 37 w 85"/>
                <a:gd name="T31" fmla="*/ 0 h 98"/>
                <a:gd name="T32" fmla="*/ 49 w 85"/>
                <a:gd name="T33" fmla="*/ 0 h 98"/>
                <a:gd name="T34" fmla="*/ 49 w 85"/>
                <a:gd name="T35" fmla="*/ 49 h 98"/>
                <a:gd name="T36" fmla="*/ 37 w 85"/>
                <a:gd name="T37" fmla="*/ 49 h 98"/>
                <a:gd name="T38" fmla="*/ 37 w 85"/>
                <a:gd name="T3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" h="98">
                  <a:moveTo>
                    <a:pt x="55" y="14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8" y="28"/>
                    <a:pt x="62" y="31"/>
                    <a:pt x="64" y="33"/>
                  </a:cubicBezTo>
                  <a:cubicBezTo>
                    <a:pt x="70" y="39"/>
                    <a:pt x="73" y="47"/>
                    <a:pt x="73" y="55"/>
                  </a:cubicBezTo>
                  <a:cubicBezTo>
                    <a:pt x="73" y="63"/>
                    <a:pt x="70" y="71"/>
                    <a:pt x="64" y="77"/>
                  </a:cubicBezTo>
                  <a:cubicBezTo>
                    <a:pt x="58" y="82"/>
                    <a:pt x="51" y="85"/>
                    <a:pt x="43" y="85"/>
                  </a:cubicBezTo>
                  <a:cubicBezTo>
                    <a:pt x="34" y="85"/>
                    <a:pt x="27" y="82"/>
                    <a:pt x="21" y="77"/>
                  </a:cubicBezTo>
                  <a:cubicBezTo>
                    <a:pt x="15" y="71"/>
                    <a:pt x="12" y="63"/>
                    <a:pt x="12" y="55"/>
                  </a:cubicBezTo>
                  <a:cubicBezTo>
                    <a:pt x="12" y="47"/>
                    <a:pt x="15" y="39"/>
                    <a:pt x="21" y="33"/>
                  </a:cubicBezTo>
                  <a:cubicBezTo>
                    <a:pt x="24" y="31"/>
                    <a:pt x="27" y="28"/>
                    <a:pt x="30" y="27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13" y="19"/>
                    <a:pt x="0" y="36"/>
                    <a:pt x="0" y="55"/>
                  </a:cubicBezTo>
                  <a:cubicBezTo>
                    <a:pt x="0" y="79"/>
                    <a:pt x="19" y="98"/>
                    <a:pt x="43" y="98"/>
                  </a:cubicBezTo>
                  <a:cubicBezTo>
                    <a:pt x="66" y="98"/>
                    <a:pt x="85" y="79"/>
                    <a:pt x="85" y="55"/>
                  </a:cubicBezTo>
                  <a:cubicBezTo>
                    <a:pt x="85" y="36"/>
                    <a:pt x="73" y="19"/>
                    <a:pt x="55" y="14"/>
                  </a:cubicBezTo>
                  <a:close/>
                  <a:moveTo>
                    <a:pt x="37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37" y="49"/>
                    <a:pt x="37" y="49"/>
                    <a:pt x="37" y="49"/>
                  </a:cubicBez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2" name="Freeform 64"/>
            <p:cNvSpPr>
              <a:spLocks/>
            </p:cNvSpPr>
            <p:nvPr/>
          </p:nvSpPr>
          <p:spPr bwMode="auto">
            <a:xfrm>
              <a:off x="4006" y="2020"/>
              <a:ext cx="57" cy="98"/>
            </a:xfrm>
            <a:custGeom>
              <a:avLst/>
              <a:gdLst>
                <a:gd name="T0" fmla="*/ 0 w 57"/>
                <a:gd name="T1" fmla="*/ 98 h 98"/>
                <a:gd name="T2" fmla="*/ 0 w 57"/>
                <a:gd name="T3" fmla="*/ 0 h 98"/>
                <a:gd name="T4" fmla="*/ 16 w 57"/>
                <a:gd name="T5" fmla="*/ 0 h 98"/>
                <a:gd name="T6" fmla="*/ 16 w 57"/>
                <a:gd name="T7" fmla="*/ 44 h 98"/>
                <a:gd name="T8" fmla="*/ 57 w 57"/>
                <a:gd name="T9" fmla="*/ 4 h 98"/>
                <a:gd name="T10" fmla="*/ 57 w 57"/>
                <a:gd name="T11" fmla="*/ 93 h 98"/>
                <a:gd name="T12" fmla="*/ 16 w 57"/>
                <a:gd name="T13" fmla="*/ 53 h 98"/>
                <a:gd name="T14" fmla="*/ 16 w 57"/>
                <a:gd name="T15" fmla="*/ 98 h 98"/>
                <a:gd name="T16" fmla="*/ 0 w 57"/>
                <a:gd name="T17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8">
                  <a:moveTo>
                    <a:pt x="0" y="98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44"/>
                  </a:lnTo>
                  <a:lnTo>
                    <a:pt x="57" y="4"/>
                  </a:lnTo>
                  <a:lnTo>
                    <a:pt x="57" y="93"/>
                  </a:lnTo>
                  <a:lnTo>
                    <a:pt x="16" y="53"/>
                  </a:lnTo>
                  <a:lnTo>
                    <a:pt x="16" y="98"/>
                  </a:lnTo>
                  <a:lnTo>
                    <a:pt x="0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3" name="Freeform 65"/>
            <p:cNvSpPr>
              <a:spLocks noEditPoints="1"/>
            </p:cNvSpPr>
            <p:nvPr/>
          </p:nvSpPr>
          <p:spPr bwMode="auto">
            <a:xfrm>
              <a:off x="3971" y="1640"/>
              <a:ext cx="108" cy="96"/>
            </a:xfrm>
            <a:custGeom>
              <a:avLst/>
              <a:gdLst>
                <a:gd name="T0" fmla="*/ 22 w 88"/>
                <a:gd name="T1" fmla="*/ 0 h 78"/>
                <a:gd name="T2" fmla="*/ 66 w 88"/>
                <a:gd name="T3" fmla="*/ 0 h 78"/>
                <a:gd name="T4" fmla="*/ 66 w 88"/>
                <a:gd name="T5" fmla="*/ 11 h 78"/>
                <a:gd name="T6" fmla="*/ 22 w 88"/>
                <a:gd name="T7" fmla="*/ 11 h 78"/>
                <a:gd name="T8" fmla="*/ 22 w 88"/>
                <a:gd name="T9" fmla="*/ 0 h 78"/>
                <a:gd name="T10" fmla="*/ 83 w 88"/>
                <a:gd name="T11" fmla="*/ 17 h 78"/>
                <a:gd name="T12" fmla="*/ 5 w 88"/>
                <a:gd name="T13" fmla="*/ 17 h 78"/>
                <a:gd name="T14" fmla="*/ 0 w 88"/>
                <a:gd name="T15" fmla="*/ 22 h 78"/>
                <a:gd name="T16" fmla="*/ 0 w 88"/>
                <a:gd name="T17" fmla="*/ 50 h 78"/>
                <a:gd name="T18" fmla="*/ 5 w 88"/>
                <a:gd name="T19" fmla="*/ 55 h 78"/>
                <a:gd name="T20" fmla="*/ 22 w 88"/>
                <a:gd name="T21" fmla="*/ 55 h 78"/>
                <a:gd name="T22" fmla="*/ 22 w 88"/>
                <a:gd name="T23" fmla="*/ 78 h 78"/>
                <a:gd name="T24" fmla="*/ 66 w 88"/>
                <a:gd name="T25" fmla="*/ 78 h 78"/>
                <a:gd name="T26" fmla="*/ 66 w 88"/>
                <a:gd name="T27" fmla="*/ 55 h 78"/>
                <a:gd name="T28" fmla="*/ 83 w 88"/>
                <a:gd name="T29" fmla="*/ 55 h 78"/>
                <a:gd name="T30" fmla="*/ 88 w 88"/>
                <a:gd name="T31" fmla="*/ 50 h 78"/>
                <a:gd name="T32" fmla="*/ 88 w 88"/>
                <a:gd name="T33" fmla="*/ 22 h 78"/>
                <a:gd name="T34" fmla="*/ 83 w 88"/>
                <a:gd name="T35" fmla="*/ 17 h 78"/>
                <a:gd name="T36" fmla="*/ 60 w 88"/>
                <a:gd name="T37" fmla="*/ 72 h 78"/>
                <a:gd name="T38" fmla="*/ 27 w 88"/>
                <a:gd name="T39" fmla="*/ 72 h 78"/>
                <a:gd name="T40" fmla="*/ 27 w 88"/>
                <a:gd name="T41" fmla="*/ 44 h 78"/>
                <a:gd name="T42" fmla="*/ 60 w 88"/>
                <a:gd name="T43" fmla="*/ 44 h 78"/>
                <a:gd name="T44" fmla="*/ 60 w 88"/>
                <a:gd name="T45" fmla="*/ 72 h 78"/>
                <a:gd name="T46" fmla="*/ 84 w 88"/>
                <a:gd name="T47" fmla="*/ 25 h 78"/>
                <a:gd name="T48" fmla="*/ 80 w 88"/>
                <a:gd name="T49" fmla="*/ 29 h 78"/>
                <a:gd name="T50" fmla="*/ 76 w 88"/>
                <a:gd name="T51" fmla="*/ 25 h 78"/>
                <a:gd name="T52" fmla="*/ 80 w 88"/>
                <a:gd name="T53" fmla="*/ 21 h 78"/>
                <a:gd name="T54" fmla="*/ 84 w 88"/>
                <a:gd name="T55" fmla="*/ 2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78">
                  <a:moveTo>
                    <a:pt x="22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66" y="11"/>
                    <a:pt x="66" y="11"/>
                    <a:pt x="66" y="11"/>
                  </a:cubicBezTo>
                  <a:cubicBezTo>
                    <a:pt x="22" y="11"/>
                    <a:pt x="22" y="11"/>
                    <a:pt x="22" y="11"/>
                  </a:cubicBezTo>
                  <a:lnTo>
                    <a:pt x="22" y="0"/>
                  </a:lnTo>
                  <a:close/>
                  <a:moveTo>
                    <a:pt x="83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2" y="17"/>
                    <a:pt x="0" y="19"/>
                    <a:pt x="0" y="2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3"/>
                    <a:pt x="2" y="55"/>
                    <a:pt x="5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6" y="55"/>
                    <a:pt x="88" y="53"/>
                    <a:pt x="88" y="50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19"/>
                    <a:pt x="86" y="17"/>
                    <a:pt x="83" y="17"/>
                  </a:cubicBezTo>
                  <a:close/>
                  <a:moveTo>
                    <a:pt x="60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60" y="44"/>
                    <a:pt x="60" y="44"/>
                    <a:pt x="60" y="44"/>
                  </a:cubicBezTo>
                  <a:lnTo>
                    <a:pt x="60" y="72"/>
                  </a:lnTo>
                  <a:close/>
                  <a:moveTo>
                    <a:pt x="84" y="25"/>
                  </a:moveTo>
                  <a:cubicBezTo>
                    <a:pt x="84" y="27"/>
                    <a:pt x="82" y="29"/>
                    <a:pt x="80" y="29"/>
                  </a:cubicBezTo>
                  <a:cubicBezTo>
                    <a:pt x="78" y="29"/>
                    <a:pt x="76" y="27"/>
                    <a:pt x="76" y="25"/>
                  </a:cubicBezTo>
                  <a:cubicBezTo>
                    <a:pt x="76" y="23"/>
                    <a:pt x="78" y="21"/>
                    <a:pt x="80" y="21"/>
                  </a:cubicBezTo>
                  <a:cubicBezTo>
                    <a:pt x="82" y="21"/>
                    <a:pt x="84" y="23"/>
                    <a:pt x="8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4" name="Freeform 66"/>
            <p:cNvSpPr>
              <a:spLocks noEditPoints="1"/>
            </p:cNvSpPr>
            <p:nvPr/>
          </p:nvSpPr>
          <p:spPr bwMode="auto">
            <a:xfrm>
              <a:off x="3974" y="1756"/>
              <a:ext cx="94" cy="99"/>
            </a:xfrm>
            <a:custGeom>
              <a:avLst/>
              <a:gdLst>
                <a:gd name="T0" fmla="*/ 69 w 76"/>
                <a:gd name="T1" fmla="*/ 0 h 81"/>
                <a:gd name="T2" fmla="*/ 8 w 76"/>
                <a:gd name="T3" fmla="*/ 0 h 81"/>
                <a:gd name="T4" fmla="*/ 0 w 76"/>
                <a:gd name="T5" fmla="*/ 7 h 81"/>
                <a:gd name="T6" fmla="*/ 0 w 76"/>
                <a:gd name="T7" fmla="*/ 73 h 81"/>
                <a:gd name="T8" fmla="*/ 8 w 76"/>
                <a:gd name="T9" fmla="*/ 81 h 81"/>
                <a:gd name="T10" fmla="*/ 69 w 76"/>
                <a:gd name="T11" fmla="*/ 81 h 81"/>
                <a:gd name="T12" fmla="*/ 76 w 76"/>
                <a:gd name="T13" fmla="*/ 73 h 81"/>
                <a:gd name="T14" fmla="*/ 76 w 76"/>
                <a:gd name="T15" fmla="*/ 7 h 81"/>
                <a:gd name="T16" fmla="*/ 69 w 76"/>
                <a:gd name="T17" fmla="*/ 0 h 81"/>
                <a:gd name="T18" fmla="*/ 66 w 76"/>
                <a:gd name="T19" fmla="*/ 70 h 81"/>
                <a:gd name="T20" fmla="*/ 11 w 76"/>
                <a:gd name="T21" fmla="*/ 70 h 81"/>
                <a:gd name="T22" fmla="*/ 11 w 76"/>
                <a:gd name="T23" fmla="*/ 10 h 81"/>
                <a:gd name="T24" fmla="*/ 66 w 76"/>
                <a:gd name="T25" fmla="*/ 10 h 81"/>
                <a:gd name="T26" fmla="*/ 66 w 76"/>
                <a:gd name="T27" fmla="*/ 70 h 81"/>
                <a:gd name="T28" fmla="*/ 21 w 76"/>
                <a:gd name="T29" fmla="*/ 45 h 81"/>
                <a:gd name="T30" fmla="*/ 56 w 76"/>
                <a:gd name="T31" fmla="*/ 45 h 81"/>
                <a:gd name="T32" fmla="*/ 56 w 76"/>
                <a:gd name="T33" fmla="*/ 50 h 81"/>
                <a:gd name="T34" fmla="*/ 21 w 76"/>
                <a:gd name="T35" fmla="*/ 50 h 81"/>
                <a:gd name="T36" fmla="*/ 21 w 76"/>
                <a:gd name="T37" fmla="*/ 45 h 81"/>
                <a:gd name="T38" fmla="*/ 21 w 76"/>
                <a:gd name="T39" fmla="*/ 55 h 81"/>
                <a:gd name="T40" fmla="*/ 56 w 76"/>
                <a:gd name="T41" fmla="*/ 55 h 81"/>
                <a:gd name="T42" fmla="*/ 56 w 76"/>
                <a:gd name="T43" fmla="*/ 60 h 81"/>
                <a:gd name="T44" fmla="*/ 21 w 76"/>
                <a:gd name="T45" fmla="*/ 60 h 81"/>
                <a:gd name="T46" fmla="*/ 21 w 76"/>
                <a:gd name="T47" fmla="*/ 55 h 81"/>
                <a:gd name="T48" fmla="*/ 26 w 76"/>
                <a:gd name="T49" fmla="*/ 22 h 81"/>
                <a:gd name="T50" fmla="*/ 33 w 76"/>
                <a:gd name="T51" fmla="*/ 30 h 81"/>
                <a:gd name="T52" fmla="*/ 41 w 76"/>
                <a:gd name="T53" fmla="*/ 22 h 81"/>
                <a:gd name="T54" fmla="*/ 33 w 76"/>
                <a:gd name="T55" fmla="*/ 15 h 81"/>
                <a:gd name="T56" fmla="*/ 26 w 76"/>
                <a:gd name="T57" fmla="*/ 22 h 81"/>
                <a:gd name="T58" fmla="*/ 38 w 76"/>
                <a:gd name="T59" fmla="*/ 30 h 81"/>
                <a:gd name="T60" fmla="*/ 28 w 76"/>
                <a:gd name="T61" fmla="*/ 30 h 81"/>
                <a:gd name="T62" fmla="*/ 21 w 76"/>
                <a:gd name="T63" fmla="*/ 35 h 81"/>
                <a:gd name="T64" fmla="*/ 21 w 76"/>
                <a:gd name="T65" fmla="*/ 40 h 81"/>
                <a:gd name="T66" fmla="*/ 46 w 76"/>
                <a:gd name="T67" fmla="*/ 40 h 81"/>
                <a:gd name="T68" fmla="*/ 46 w 76"/>
                <a:gd name="T69" fmla="*/ 35 h 81"/>
                <a:gd name="T70" fmla="*/ 38 w 76"/>
                <a:gd name="T71" fmla="*/ 3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" h="81">
                  <a:moveTo>
                    <a:pt x="6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7"/>
                    <a:pt x="4" y="81"/>
                    <a:pt x="8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73" y="81"/>
                    <a:pt x="76" y="77"/>
                    <a:pt x="76" y="73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3" y="0"/>
                    <a:pt x="69" y="0"/>
                  </a:cubicBezTo>
                  <a:close/>
                  <a:moveTo>
                    <a:pt x="66" y="70"/>
                  </a:moveTo>
                  <a:cubicBezTo>
                    <a:pt x="11" y="70"/>
                    <a:pt x="11" y="70"/>
                    <a:pt x="11" y="7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66" y="10"/>
                    <a:pt x="66" y="10"/>
                    <a:pt x="66" y="10"/>
                  </a:cubicBezTo>
                  <a:lnTo>
                    <a:pt x="66" y="70"/>
                  </a:lnTo>
                  <a:close/>
                  <a:moveTo>
                    <a:pt x="21" y="45"/>
                  </a:moveTo>
                  <a:cubicBezTo>
                    <a:pt x="56" y="45"/>
                    <a:pt x="56" y="45"/>
                    <a:pt x="56" y="45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21" y="50"/>
                    <a:pt x="21" y="50"/>
                    <a:pt x="21" y="50"/>
                  </a:cubicBezTo>
                  <a:lnTo>
                    <a:pt x="21" y="45"/>
                  </a:lnTo>
                  <a:close/>
                  <a:moveTo>
                    <a:pt x="21" y="55"/>
                  </a:moveTo>
                  <a:cubicBezTo>
                    <a:pt x="56" y="55"/>
                    <a:pt x="56" y="55"/>
                    <a:pt x="56" y="55"/>
                  </a:cubicBezTo>
                  <a:cubicBezTo>
                    <a:pt x="56" y="60"/>
                    <a:pt x="56" y="60"/>
                    <a:pt x="56" y="60"/>
                  </a:cubicBezTo>
                  <a:cubicBezTo>
                    <a:pt x="21" y="60"/>
                    <a:pt x="21" y="60"/>
                    <a:pt x="21" y="60"/>
                  </a:cubicBezTo>
                  <a:lnTo>
                    <a:pt x="21" y="55"/>
                  </a:lnTo>
                  <a:close/>
                  <a:moveTo>
                    <a:pt x="26" y="22"/>
                  </a:moveTo>
                  <a:cubicBezTo>
                    <a:pt x="26" y="27"/>
                    <a:pt x="29" y="30"/>
                    <a:pt x="33" y="30"/>
                  </a:cubicBezTo>
                  <a:cubicBezTo>
                    <a:pt x="37" y="30"/>
                    <a:pt x="41" y="27"/>
                    <a:pt x="41" y="22"/>
                  </a:cubicBezTo>
                  <a:cubicBezTo>
                    <a:pt x="41" y="18"/>
                    <a:pt x="37" y="15"/>
                    <a:pt x="33" y="15"/>
                  </a:cubicBezTo>
                  <a:cubicBezTo>
                    <a:pt x="29" y="15"/>
                    <a:pt x="26" y="18"/>
                    <a:pt x="26" y="22"/>
                  </a:cubicBezTo>
                  <a:close/>
                  <a:moveTo>
                    <a:pt x="38" y="30"/>
                  </a:moveTo>
                  <a:cubicBezTo>
                    <a:pt x="28" y="30"/>
                    <a:pt x="28" y="30"/>
                    <a:pt x="28" y="30"/>
                  </a:cubicBezTo>
                  <a:cubicBezTo>
                    <a:pt x="24" y="30"/>
                    <a:pt x="21" y="32"/>
                    <a:pt x="21" y="35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2"/>
                    <a:pt x="42" y="30"/>
                    <a:pt x="38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5" name="Freeform 67"/>
            <p:cNvSpPr>
              <a:spLocks noEditPoints="1"/>
            </p:cNvSpPr>
            <p:nvPr/>
          </p:nvSpPr>
          <p:spPr bwMode="auto">
            <a:xfrm>
              <a:off x="4058" y="1410"/>
              <a:ext cx="96" cy="96"/>
            </a:xfrm>
            <a:custGeom>
              <a:avLst/>
              <a:gdLst>
                <a:gd name="T0" fmla="*/ 50 w 96"/>
                <a:gd name="T1" fmla="*/ 0 h 96"/>
                <a:gd name="T2" fmla="*/ 42 w 96"/>
                <a:gd name="T3" fmla="*/ 9 h 96"/>
                <a:gd name="T4" fmla="*/ 50 w 96"/>
                <a:gd name="T5" fmla="*/ 18 h 96"/>
                <a:gd name="T6" fmla="*/ 29 w 96"/>
                <a:gd name="T7" fmla="*/ 42 h 96"/>
                <a:gd name="T8" fmla="*/ 8 w 96"/>
                <a:gd name="T9" fmla="*/ 42 h 96"/>
                <a:gd name="T10" fmla="*/ 26 w 96"/>
                <a:gd name="T11" fmla="*/ 58 h 96"/>
                <a:gd name="T12" fmla="*/ 0 w 96"/>
                <a:gd name="T13" fmla="*/ 93 h 96"/>
                <a:gd name="T14" fmla="*/ 0 w 96"/>
                <a:gd name="T15" fmla="*/ 96 h 96"/>
                <a:gd name="T16" fmla="*/ 4 w 96"/>
                <a:gd name="T17" fmla="*/ 96 h 96"/>
                <a:gd name="T18" fmla="*/ 37 w 96"/>
                <a:gd name="T19" fmla="*/ 71 h 96"/>
                <a:gd name="T20" fmla="*/ 54 w 96"/>
                <a:gd name="T21" fmla="*/ 86 h 96"/>
                <a:gd name="T22" fmla="*/ 54 w 96"/>
                <a:gd name="T23" fmla="*/ 66 h 96"/>
                <a:gd name="T24" fmla="*/ 77 w 96"/>
                <a:gd name="T25" fmla="*/ 45 h 96"/>
                <a:gd name="T26" fmla="*/ 86 w 96"/>
                <a:gd name="T27" fmla="*/ 55 h 96"/>
                <a:gd name="T28" fmla="*/ 96 w 96"/>
                <a:gd name="T29" fmla="*/ 45 h 96"/>
                <a:gd name="T30" fmla="*/ 50 w 96"/>
                <a:gd name="T31" fmla="*/ 0 h 96"/>
                <a:gd name="T32" fmla="*/ 42 w 96"/>
                <a:gd name="T33" fmla="*/ 51 h 96"/>
                <a:gd name="T34" fmla="*/ 36 w 96"/>
                <a:gd name="T35" fmla="*/ 45 h 96"/>
                <a:gd name="T36" fmla="*/ 56 w 96"/>
                <a:gd name="T37" fmla="*/ 24 h 96"/>
                <a:gd name="T38" fmla="*/ 63 w 96"/>
                <a:gd name="T39" fmla="*/ 30 h 96"/>
                <a:gd name="T40" fmla="*/ 42 w 96"/>
                <a:gd name="T41" fmla="*/ 5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96">
                  <a:moveTo>
                    <a:pt x="50" y="0"/>
                  </a:moveTo>
                  <a:lnTo>
                    <a:pt x="42" y="9"/>
                  </a:lnTo>
                  <a:lnTo>
                    <a:pt x="50" y="18"/>
                  </a:lnTo>
                  <a:lnTo>
                    <a:pt x="29" y="42"/>
                  </a:lnTo>
                  <a:lnTo>
                    <a:pt x="8" y="42"/>
                  </a:lnTo>
                  <a:lnTo>
                    <a:pt x="26" y="58"/>
                  </a:lnTo>
                  <a:lnTo>
                    <a:pt x="0" y="93"/>
                  </a:lnTo>
                  <a:lnTo>
                    <a:pt x="0" y="96"/>
                  </a:lnTo>
                  <a:lnTo>
                    <a:pt x="4" y="96"/>
                  </a:lnTo>
                  <a:lnTo>
                    <a:pt x="37" y="71"/>
                  </a:lnTo>
                  <a:lnTo>
                    <a:pt x="54" y="86"/>
                  </a:lnTo>
                  <a:lnTo>
                    <a:pt x="54" y="66"/>
                  </a:lnTo>
                  <a:lnTo>
                    <a:pt x="77" y="45"/>
                  </a:lnTo>
                  <a:lnTo>
                    <a:pt x="86" y="55"/>
                  </a:lnTo>
                  <a:lnTo>
                    <a:pt x="96" y="45"/>
                  </a:lnTo>
                  <a:lnTo>
                    <a:pt x="50" y="0"/>
                  </a:lnTo>
                  <a:close/>
                  <a:moveTo>
                    <a:pt x="42" y="51"/>
                  </a:moveTo>
                  <a:lnTo>
                    <a:pt x="36" y="45"/>
                  </a:lnTo>
                  <a:lnTo>
                    <a:pt x="56" y="24"/>
                  </a:lnTo>
                  <a:lnTo>
                    <a:pt x="63" y="30"/>
                  </a:lnTo>
                  <a:lnTo>
                    <a:pt x="42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6" name="Freeform 68"/>
            <p:cNvSpPr>
              <a:spLocks noEditPoints="1"/>
            </p:cNvSpPr>
            <p:nvPr/>
          </p:nvSpPr>
          <p:spPr bwMode="auto">
            <a:xfrm>
              <a:off x="4016" y="1145"/>
              <a:ext cx="95" cy="65"/>
            </a:xfrm>
            <a:custGeom>
              <a:avLst/>
              <a:gdLst>
                <a:gd name="T0" fmla="*/ 17 w 77"/>
                <a:gd name="T1" fmla="*/ 20 h 53"/>
                <a:gd name="T2" fmla="*/ 34 w 77"/>
                <a:gd name="T3" fmla="*/ 36 h 53"/>
                <a:gd name="T4" fmla="*/ 17 w 77"/>
                <a:gd name="T5" fmla="*/ 53 h 53"/>
                <a:gd name="T6" fmla="*/ 0 w 77"/>
                <a:gd name="T7" fmla="*/ 36 h 53"/>
                <a:gd name="T8" fmla="*/ 0 w 77"/>
                <a:gd name="T9" fmla="*/ 34 h 53"/>
                <a:gd name="T10" fmla="*/ 34 w 77"/>
                <a:gd name="T11" fmla="*/ 0 h 53"/>
                <a:gd name="T12" fmla="*/ 34 w 77"/>
                <a:gd name="T13" fmla="*/ 10 h 53"/>
                <a:gd name="T14" fmla="*/ 17 w 77"/>
                <a:gd name="T15" fmla="*/ 17 h 53"/>
                <a:gd name="T16" fmla="*/ 14 w 77"/>
                <a:gd name="T17" fmla="*/ 20 h 53"/>
                <a:gd name="T18" fmla="*/ 17 w 77"/>
                <a:gd name="T19" fmla="*/ 20 h 53"/>
                <a:gd name="T20" fmla="*/ 60 w 77"/>
                <a:gd name="T21" fmla="*/ 20 h 53"/>
                <a:gd name="T22" fmla="*/ 77 w 77"/>
                <a:gd name="T23" fmla="*/ 36 h 53"/>
                <a:gd name="T24" fmla="*/ 60 w 77"/>
                <a:gd name="T25" fmla="*/ 53 h 53"/>
                <a:gd name="T26" fmla="*/ 43 w 77"/>
                <a:gd name="T27" fmla="*/ 36 h 53"/>
                <a:gd name="T28" fmla="*/ 43 w 77"/>
                <a:gd name="T29" fmla="*/ 34 h 53"/>
                <a:gd name="T30" fmla="*/ 77 w 77"/>
                <a:gd name="T31" fmla="*/ 0 h 53"/>
                <a:gd name="T32" fmla="*/ 77 w 77"/>
                <a:gd name="T33" fmla="*/ 10 h 53"/>
                <a:gd name="T34" fmla="*/ 60 w 77"/>
                <a:gd name="T35" fmla="*/ 17 h 53"/>
                <a:gd name="T36" fmla="*/ 58 w 77"/>
                <a:gd name="T37" fmla="*/ 20 h 53"/>
                <a:gd name="T38" fmla="*/ 60 w 77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7" h="53">
                  <a:moveTo>
                    <a:pt x="17" y="20"/>
                  </a:moveTo>
                  <a:cubicBezTo>
                    <a:pt x="26" y="20"/>
                    <a:pt x="34" y="27"/>
                    <a:pt x="34" y="36"/>
                  </a:cubicBezTo>
                  <a:cubicBezTo>
                    <a:pt x="34" y="46"/>
                    <a:pt x="26" y="53"/>
                    <a:pt x="17" y="53"/>
                  </a:cubicBezTo>
                  <a:cubicBezTo>
                    <a:pt x="8" y="53"/>
                    <a:pt x="0" y="46"/>
                    <a:pt x="0" y="3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6"/>
                    <a:pt x="15" y="0"/>
                    <a:pt x="34" y="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27" y="10"/>
                    <a:pt x="21" y="13"/>
                    <a:pt x="17" y="17"/>
                  </a:cubicBezTo>
                  <a:cubicBezTo>
                    <a:pt x="16" y="18"/>
                    <a:pt x="15" y="19"/>
                    <a:pt x="14" y="20"/>
                  </a:cubicBezTo>
                  <a:cubicBezTo>
                    <a:pt x="15" y="20"/>
                    <a:pt x="16" y="20"/>
                    <a:pt x="17" y="20"/>
                  </a:cubicBezTo>
                  <a:close/>
                  <a:moveTo>
                    <a:pt x="60" y="20"/>
                  </a:moveTo>
                  <a:cubicBezTo>
                    <a:pt x="70" y="20"/>
                    <a:pt x="77" y="27"/>
                    <a:pt x="77" y="36"/>
                  </a:cubicBezTo>
                  <a:cubicBezTo>
                    <a:pt x="77" y="46"/>
                    <a:pt x="70" y="53"/>
                    <a:pt x="60" y="53"/>
                  </a:cubicBezTo>
                  <a:cubicBezTo>
                    <a:pt x="51" y="53"/>
                    <a:pt x="43" y="46"/>
                    <a:pt x="43" y="36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16"/>
                    <a:pt x="58" y="0"/>
                    <a:pt x="77" y="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1" y="10"/>
                    <a:pt x="65" y="13"/>
                    <a:pt x="60" y="17"/>
                  </a:cubicBezTo>
                  <a:cubicBezTo>
                    <a:pt x="59" y="18"/>
                    <a:pt x="58" y="19"/>
                    <a:pt x="58" y="20"/>
                  </a:cubicBezTo>
                  <a:cubicBezTo>
                    <a:pt x="58" y="20"/>
                    <a:pt x="59" y="20"/>
                    <a:pt x="6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7" name="Freeform 69"/>
            <p:cNvSpPr>
              <a:spLocks/>
            </p:cNvSpPr>
            <p:nvPr/>
          </p:nvSpPr>
          <p:spPr bwMode="auto">
            <a:xfrm>
              <a:off x="3993" y="1306"/>
              <a:ext cx="147" cy="140"/>
            </a:xfrm>
            <a:custGeom>
              <a:avLst/>
              <a:gdLst>
                <a:gd name="T0" fmla="*/ 78 w 120"/>
                <a:gd name="T1" fmla="*/ 29 h 114"/>
                <a:gd name="T2" fmla="*/ 83 w 120"/>
                <a:gd name="T3" fmla="*/ 0 h 114"/>
                <a:gd name="T4" fmla="*/ 120 w 120"/>
                <a:gd name="T5" fmla="*/ 52 h 114"/>
                <a:gd name="T6" fmla="*/ 68 w 120"/>
                <a:gd name="T7" fmla="*/ 90 h 114"/>
                <a:gd name="T8" fmla="*/ 73 w 120"/>
                <a:gd name="T9" fmla="*/ 60 h 114"/>
                <a:gd name="T10" fmla="*/ 27 w 120"/>
                <a:gd name="T11" fmla="*/ 114 h 114"/>
                <a:gd name="T12" fmla="*/ 78 w 120"/>
                <a:gd name="T13" fmla="*/ 2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14">
                  <a:moveTo>
                    <a:pt x="78" y="29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21" y="51"/>
                    <a:pt x="18" y="88"/>
                    <a:pt x="27" y="114"/>
                  </a:cubicBezTo>
                  <a:cubicBezTo>
                    <a:pt x="0" y="73"/>
                    <a:pt x="16" y="18"/>
                    <a:pt x="78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8" name="Freeform 70"/>
            <p:cNvSpPr>
              <a:spLocks/>
            </p:cNvSpPr>
            <p:nvPr/>
          </p:nvSpPr>
          <p:spPr bwMode="auto">
            <a:xfrm>
              <a:off x="4025" y="1219"/>
              <a:ext cx="92" cy="97"/>
            </a:xfrm>
            <a:custGeom>
              <a:avLst/>
              <a:gdLst>
                <a:gd name="T0" fmla="*/ 44 w 92"/>
                <a:gd name="T1" fmla="*/ 97 h 97"/>
                <a:gd name="T2" fmla="*/ 44 w 92"/>
                <a:gd name="T3" fmla="*/ 53 h 97"/>
                <a:gd name="T4" fmla="*/ 0 w 92"/>
                <a:gd name="T5" fmla="*/ 97 h 97"/>
                <a:gd name="T6" fmla="*/ 0 w 92"/>
                <a:gd name="T7" fmla="*/ 0 h 97"/>
                <a:gd name="T8" fmla="*/ 44 w 92"/>
                <a:gd name="T9" fmla="*/ 44 h 97"/>
                <a:gd name="T10" fmla="*/ 44 w 92"/>
                <a:gd name="T11" fmla="*/ 0 h 97"/>
                <a:gd name="T12" fmla="*/ 92 w 92"/>
                <a:gd name="T13" fmla="*/ 49 h 97"/>
                <a:gd name="T14" fmla="*/ 44 w 92"/>
                <a:gd name="T1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7">
                  <a:moveTo>
                    <a:pt x="44" y="97"/>
                  </a:moveTo>
                  <a:lnTo>
                    <a:pt x="44" y="53"/>
                  </a:lnTo>
                  <a:lnTo>
                    <a:pt x="0" y="97"/>
                  </a:lnTo>
                  <a:lnTo>
                    <a:pt x="0" y="0"/>
                  </a:lnTo>
                  <a:lnTo>
                    <a:pt x="44" y="44"/>
                  </a:lnTo>
                  <a:lnTo>
                    <a:pt x="44" y="0"/>
                  </a:lnTo>
                  <a:lnTo>
                    <a:pt x="92" y="49"/>
                  </a:lnTo>
                  <a:lnTo>
                    <a:pt x="44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29" name="Freeform 71"/>
            <p:cNvSpPr>
              <a:spLocks/>
            </p:cNvSpPr>
            <p:nvPr/>
          </p:nvSpPr>
          <p:spPr bwMode="auto">
            <a:xfrm>
              <a:off x="3930" y="1881"/>
              <a:ext cx="117" cy="116"/>
            </a:xfrm>
            <a:custGeom>
              <a:avLst/>
              <a:gdLst>
                <a:gd name="T0" fmla="*/ 95 w 95"/>
                <a:gd name="T1" fmla="*/ 35 h 94"/>
                <a:gd name="T2" fmla="*/ 60 w 95"/>
                <a:gd name="T3" fmla="*/ 35 h 94"/>
                <a:gd name="T4" fmla="*/ 73 w 95"/>
                <a:gd name="T5" fmla="*/ 22 h 94"/>
                <a:gd name="T6" fmla="*/ 48 w 95"/>
                <a:gd name="T7" fmla="*/ 12 h 94"/>
                <a:gd name="T8" fmla="*/ 23 w 95"/>
                <a:gd name="T9" fmla="*/ 22 h 94"/>
                <a:gd name="T10" fmla="*/ 12 w 95"/>
                <a:gd name="T11" fmla="*/ 47 h 94"/>
                <a:gd name="T12" fmla="*/ 23 w 95"/>
                <a:gd name="T13" fmla="*/ 72 h 94"/>
                <a:gd name="T14" fmla="*/ 48 w 95"/>
                <a:gd name="T15" fmla="*/ 83 h 94"/>
                <a:gd name="T16" fmla="*/ 73 w 95"/>
                <a:gd name="T17" fmla="*/ 72 h 94"/>
                <a:gd name="T18" fmla="*/ 74 w 95"/>
                <a:gd name="T19" fmla="*/ 70 h 94"/>
                <a:gd name="T20" fmla="*/ 83 w 95"/>
                <a:gd name="T21" fmla="*/ 78 h 94"/>
                <a:gd name="T22" fmla="*/ 48 w 95"/>
                <a:gd name="T23" fmla="*/ 94 h 94"/>
                <a:gd name="T24" fmla="*/ 0 w 95"/>
                <a:gd name="T25" fmla="*/ 47 h 94"/>
                <a:gd name="T26" fmla="*/ 48 w 95"/>
                <a:gd name="T27" fmla="*/ 0 h 94"/>
                <a:gd name="T28" fmla="*/ 81 w 95"/>
                <a:gd name="T29" fmla="*/ 14 h 94"/>
                <a:gd name="T30" fmla="*/ 95 w 95"/>
                <a:gd name="T31" fmla="*/ 0 h 94"/>
                <a:gd name="T32" fmla="*/ 95 w 95"/>
                <a:gd name="T33" fmla="*/ 3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4">
                  <a:moveTo>
                    <a:pt x="95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66" y="15"/>
                    <a:pt x="57" y="12"/>
                    <a:pt x="48" y="12"/>
                  </a:cubicBezTo>
                  <a:cubicBezTo>
                    <a:pt x="38" y="12"/>
                    <a:pt x="29" y="15"/>
                    <a:pt x="23" y="22"/>
                  </a:cubicBezTo>
                  <a:cubicBezTo>
                    <a:pt x="16" y="29"/>
                    <a:pt x="12" y="38"/>
                    <a:pt x="12" y="47"/>
                  </a:cubicBezTo>
                  <a:cubicBezTo>
                    <a:pt x="12" y="57"/>
                    <a:pt x="16" y="65"/>
                    <a:pt x="23" y="72"/>
                  </a:cubicBezTo>
                  <a:cubicBezTo>
                    <a:pt x="29" y="79"/>
                    <a:pt x="38" y="83"/>
                    <a:pt x="48" y="83"/>
                  </a:cubicBezTo>
                  <a:cubicBezTo>
                    <a:pt x="57" y="83"/>
                    <a:pt x="66" y="79"/>
                    <a:pt x="73" y="72"/>
                  </a:cubicBezTo>
                  <a:cubicBezTo>
                    <a:pt x="73" y="72"/>
                    <a:pt x="74" y="71"/>
                    <a:pt x="74" y="70"/>
                  </a:cubicBezTo>
                  <a:cubicBezTo>
                    <a:pt x="83" y="78"/>
                    <a:pt x="83" y="78"/>
                    <a:pt x="83" y="78"/>
                  </a:cubicBezTo>
                  <a:cubicBezTo>
                    <a:pt x="75" y="88"/>
                    <a:pt x="62" y="94"/>
                    <a:pt x="48" y="94"/>
                  </a:cubicBezTo>
                  <a:cubicBezTo>
                    <a:pt x="22" y="94"/>
                    <a:pt x="0" y="73"/>
                    <a:pt x="0" y="47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61" y="0"/>
                    <a:pt x="73" y="5"/>
                    <a:pt x="81" y="14"/>
                  </a:cubicBezTo>
                  <a:cubicBezTo>
                    <a:pt x="95" y="0"/>
                    <a:pt x="95" y="0"/>
                    <a:pt x="95" y="0"/>
                  </a:cubicBezTo>
                  <a:lnTo>
                    <a:pt x="95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0" name="Freeform 72"/>
            <p:cNvSpPr>
              <a:spLocks noEditPoints="1"/>
            </p:cNvSpPr>
            <p:nvPr/>
          </p:nvSpPr>
          <p:spPr bwMode="auto">
            <a:xfrm>
              <a:off x="3877" y="1496"/>
              <a:ext cx="128" cy="128"/>
            </a:xfrm>
            <a:custGeom>
              <a:avLst/>
              <a:gdLst>
                <a:gd name="T0" fmla="*/ 86 w 104"/>
                <a:gd name="T1" fmla="*/ 0 h 104"/>
                <a:gd name="T2" fmla="*/ 17 w 104"/>
                <a:gd name="T3" fmla="*/ 0 h 104"/>
                <a:gd name="T4" fmla="*/ 0 w 104"/>
                <a:gd name="T5" fmla="*/ 18 h 104"/>
                <a:gd name="T6" fmla="*/ 0 w 104"/>
                <a:gd name="T7" fmla="*/ 87 h 104"/>
                <a:gd name="T8" fmla="*/ 17 w 104"/>
                <a:gd name="T9" fmla="*/ 104 h 104"/>
                <a:gd name="T10" fmla="*/ 86 w 104"/>
                <a:gd name="T11" fmla="*/ 104 h 104"/>
                <a:gd name="T12" fmla="*/ 104 w 104"/>
                <a:gd name="T13" fmla="*/ 87 h 104"/>
                <a:gd name="T14" fmla="*/ 104 w 104"/>
                <a:gd name="T15" fmla="*/ 18 h 104"/>
                <a:gd name="T16" fmla="*/ 86 w 104"/>
                <a:gd name="T17" fmla="*/ 0 h 104"/>
                <a:gd name="T18" fmla="*/ 28 w 104"/>
                <a:gd name="T19" fmla="*/ 85 h 104"/>
                <a:gd name="T20" fmla="*/ 19 w 104"/>
                <a:gd name="T21" fmla="*/ 76 h 104"/>
                <a:gd name="T22" fmla="*/ 28 w 104"/>
                <a:gd name="T23" fmla="*/ 67 h 104"/>
                <a:gd name="T24" fmla="*/ 37 w 104"/>
                <a:gd name="T25" fmla="*/ 76 h 104"/>
                <a:gd name="T26" fmla="*/ 28 w 104"/>
                <a:gd name="T27" fmla="*/ 85 h 104"/>
                <a:gd name="T28" fmla="*/ 50 w 104"/>
                <a:gd name="T29" fmla="*/ 85 h 104"/>
                <a:gd name="T30" fmla="*/ 41 w 104"/>
                <a:gd name="T31" fmla="*/ 63 h 104"/>
                <a:gd name="T32" fmla="*/ 19 w 104"/>
                <a:gd name="T33" fmla="*/ 54 h 104"/>
                <a:gd name="T34" fmla="*/ 19 w 104"/>
                <a:gd name="T35" fmla="*/ 41 h 104"/>
                <a:gd name="T36" fmla="*/ 63 w 104"/>
                <a:gd name="T37" fmla="*/ 85 h 104"/>
                <a:gd name="T38" fmla="*/ 50 w 104"/>
                <a:gd name="T39" fmla="*/ 85 h 104"/>
                <a:gd name="T40" fmla="*/ 73 w 104"/>
                <a:gd name="T41" fmla="*/ 85 h 104"/>
                <a:gd name="T42" fmla="*/ 19 w 104"/>
                <a:gd name="T43" fmla="*/ 31 h 104"/>
                <a:gd name="T44" fmla="*/ 19 w 104"/>
                <a:gd name="T45" fmla="*/ 18 h 104"/>
                <a:gd name="T46" fmla="*/ 86 w 104"/>
                <a:gd name="T47" fmla="*/ 85 h 104"/>
                <a:gd name="T48" fmla="*/ 73 w 104"/>
                <a:gd name="T49" fmla="*/ 8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104">
                  <a:moveTo>
                    <a:pt x="86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8"/>
                    <a:pt x="0" y="18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7"/>
                    <a:pt x="7" y="104"/>
                    <a:pt x="17" y="104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96" y="104"/>
                    <a:pt x="104" y="97"/>
                    <a:pt x="104" y="87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8"/>
                    <a:pt x="96" y="0"/>
                    <a:pt x="86" y="0"/>
                  </a:cubicBezTo>
                  <a:close/>
                  <a:moveTo>
                    <a:pt x="28" y="85"/>
                  </a:moveTo>
                  <a:cubicBezTo>
                    <a:pt x="23" y="85"/>
                    <a:pt x="19" y="81"/>
                    <a:pt x="19" y="76"/>
                  </a:cubicBezTo>
                  <a:cubicBezTo>
                    <a:pt x="19" y="71"/>
                    <a:pt x="23" y="67"/>
                    <a:pt x="28" y="67"/>
                  </a:cubicBezTo>
                  <a:cubicBezTo>
                    <a:pt x="33" y="67"/>
                    <a:pt x="37" y="71"/>
                    <a:pt x="37" y="76"/>
                  </a:cubicBezTo>
                  <a:cubicBezTo>
                    <a:pt x="37" y="81"/>
                    <a:pt x="33" y="85"/>
                    <a:pt x="28" y="85"/>
                  </a:cubicBezTo>
                  <a:close/>
                  <a:moveTo>
                    <a:pt x="50" y="85"/>
                  </a:moveTo>
                  <a:cubicBezTo>
                    <a:pt x="50" y="77"/>
                    <a:pt x="47" y="69"/>
                    <a:pt x="41" y="63"/>
                  </a:cubicBezTo>
                  <a:cubicBezTo>
                    <a:pt x="35" y="57"/>
                    <a:pt x="27" y="54"/>
                    <a:pt x="19" y="54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43" y="41"/>
                    <a:pt x="63" y="61"/>
                    <a:pt x="63" y="85"/>
                  </a:cubicBezTo>
                  <a:cubicBezTo>
                    <a:pt x="50" y="85"/>
                    <a:pt x="50" y="85"/>
                    <a:pt x="50" y="85"/>
                  </a:cubicBezTo>
                  <a:close/>
                  <a:moveTo>
                    <a:pt x="73" y="85"/>
                  </a:moveTo>
                  <a:cubicBezTo>
                    <a:pt x="73" y="55"/>
                    <a:pt x="49" y="31"/>
                    <a:pt x="19" y="31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56" y="18"/>
                    <a:pt x="86" y="48"/>
                    <a:pt x="86" y="85"/>
                  </a:cubicBezTo>
                  <a:cubicBezTo>
                    <a:pt x="73" y="85"/>
                    <a:pt x="73" y="85"/>
                    <a:pt x="73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1" name="Freeform 73"/>
            <p:cNvSpPr>
              <a:spLocks noEditPoints="1"/>
            </p:cNvSpPr>
            <p:nvPr/>
          </p:nvSpPr>
          <p:spPr bwMode="auto">
            <a:xfrm>
              <a:off x="3866" y="1995"/>
              <a:ext cx="118" cy="126"/>
            </a:xfrm>
            <a:custGeom>
              <a:avLst/>
              <a:gdLst>
                <a:gd name="T0" fmla="*/ 41 w 96"/>
                <a:gd name="T1" fmla="*/ 7 h 102"/>
                <a:gd name="T2" fmla="*/ 42 w 96"/>
                <a:gd name="T3" fmla="*/ 3 h 102"/>
                <a:gd name="T4" fmla="*/ 36 w 96"/>
                <a:gd name="T5" fmla="*/ 1 h 102"/>
                <a:gd name="T6" fmla="*/ 35 w 96"/>
                <a:gd name="T7" fmla="*/ 8 h 102"/>
                <a:gd name="T8" fmla="*/ 0 w 96"/>
                <a:gd name="T9" fmla="*/ 54 h 102"/>
                <a:gd name="T10" fmla="*/ 96 w 96"/>
                <a:gd name="T11" fmla="*/ 54 h 102"/>
                <a:gd name="T12" fmla="*/ 33 w 96"/>
                <a:gd name="T13" fmla="*/ 5 h 102"/>
                <a:gd name="T14" fmla="*/ 38 w 96"/>
                <a:gd name="T15" fmla="*/ 2 h 102"/>
                <a:gd name="T16" fmla="*/ 40 w 96"/>
                <a:gd name="T17" fmla="*/ 6 h 102"/>
                <a:gd name="T18" fmla="*/ 35 w 96"/>
                <a:gd name="T19" fmla="*/ 7 h 102"/>
                <a:gd name="T20" fmla="*/ 73 w 96"/>
                <a:gd name="T21" fmla="*/ 80 h 102"/>
                <a:gd name="T22" fmla="*/ 54 w 96"/>
                <a:gd name="T23" fmla="*/ 82 h 102"/>
                <a:gd name="T24" fmla="*/ 48 w 96"/>
                <a:gd name="T25" fmla="*/ 91 h 102"/>
                <a:gd name="T26" fmla="*/ 13 w 96"/>
                <a:gd name="T27" fmla="*/ 65 h 102"/>
                <a:gd name="T28" fmla="*/ 12 w 96"/>
                <a:gd name="T29" fmla="*/ 59 h 102"/>
                <a:gd name="T30" fmla="*/ 22 w 96"/>
                <a:gd name="T31" fmla="*/ 29 h 102"/>
                <a:gd name="T32" fmla="*/ 42 w 96"/>
                <a:gd name="T33" fmla="*/ 27 h 102"/>
                <a:gd name="T34" fmla="*/ 48 w 96"/>
                <a:gd name="T35" fmla="*/ 18 h 102"/>
                <a:gd name="T36" fmla="*/ 83 w 96"/>
                <a:gd name="T37" fmla="*/ 44 h 102"/>
                <a:gd name="T38" fmla="*/ 84 w 96"/>
                <a:gd name="T39" fmla="*/ 50 h 102"/>
                <a:gd name="T40" fmla="*/ 73 w 96"/>
                <a:gd name="T41" fmla="*/ 80 h 102"/>
                <a:gd name="T42" fmla="*/ 53 w 96"/>
                <a:gd name="T43" fmla="*/ 45 h 102"/>
                <a:gd name="T44" fmla="*/ 43 w 96"/>
                <a:gd name="T45" fmla="*/ 33 h 102"/>
                <a:gd name="T46" fmla="*/ 40 w 96"/>
                <a:gd name="T47" fmla="*/ 47 h 102"/>
                <a:gd name="T48" fmla="*/ 38 w 96"/>
                <a:gd name="T49" fmla="*/ 50 h 102"/>
                <a:gd name="T50" fmla="*/ 26 w 96"/>
                <a:gd name="T51" fmla="*/ 59 h 102"/>
                <a:gd name="T52" fmla="*/ 38 w 96"/>
                <a:gd name="T53" fmla="*/ 60 h 102"/>
                <a:gd name="T54" fmla="*/ 43 w 96"/>
                <a:gd name="T55" fmla="*/ 64 h 102"/>
                <a:gd name="T56" fmla="*/ 53 w 96"/>
                <a:gd name="T57" fmla="*/ 76 h 102"/>
                <a:gd name="T58" fmla="*/ 56 w 96"/>
                <a:gd name="T59" fmla="*/ 62 h 102"/>
                <a:gd name="T60" fmla="*/ 58 w 96"/>
                <a:gd name="T61" fmla="*/ 59 h 102"/>
                <a:gd name="T62" fmla="*/ 70 w 96"/>
                <a:gd name="T63" fmla="*/ 50 h 102"/>
                <a:gd name="T64" fmla="*/ 58 w 96"/>
                <a:gd name="T65" fmla="*/ 49 h 102"/>
                <a:gd name="T66" fmla="*/ 48 w 96"/>
                <a:gd name="T67" fmla="*/ 45 h 102"/>
                <a:gd name="T68" fmla="*/ 48 w 96"/>
                <a:gd name="T69" fmla="*/ 45 h 102"/>
                <a:gd name="T70" fmla="*/ 48 w 96"/>
                <a:gd name="T71" fmla="*/ 45 h 102"/>
                <a:gd name="T72" fmla="*/ 49 w 96"/>
                <a:gd name="T73" fmla="*/ 45 h 102"/>
                <a:gd name="T74" fmla="*/ 52 w 96"/>
                <a:gd name="T75" fmla="*/ 46 h 102"/>
                <a:gd name="T76" fmla="*/ 39 w 96"/>
                <a:gd name="T77" fmla="*/ 58 h 102"/>
                <a:gd name="T78" fmla="*/ 46 w 96"/>
                <a:gd name="T79" fmla="*/ 45 h 102"/>
                <a:gd name="T80" fmla="*/ 53 w 96"/>
                <a:gd name="T81" fmla="*/ 63 h 102"/>
                <a:gd name="T82" fmla="*/ 50 w 96"/>
                <a:gd name="T83" fmla="*/ 64 h 102"/>
                <a:gd name="T84" fmla="*/ 47 w 96"/>
                <a:gd name="T85" fmla="*/ 64 h 102"/>
                <a:gd name="T86" fmla="*/ 47 w 96"/>
                <a:gd name="T87" fmla="*/ 64 h 102"/>
                <a:gd name="T88" fmla="*/ 51 w 96"/>
                <a:gd name="T89" fmla="*/ 58 h 102"/>
                <a:gd name="T90" fmla="*/ 57 w 96"/>
                <a:gd name="T91" fmla="*/ 5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6" h="102">
                  <a:moveTo>
                    <a:pt x="48" y="7"/>
                  </a:moveTo>
                  <a:cubicBezTo>
                    <a:pt x="46" y="7"/>
                    <a:pt x="43" y="7"/>
                    <a:pt x="41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2" y="6"/>
                    <a:pt x="43" y="5"/>
                    <a:pt x="42" y="3"/>
                  </a:cubicBezTo>
                  <a:cubicBezTo>
                    <a:pt x="42" y="2"/>
                    <a:pt x="40" y="0"/>
                    <a:pt x="38" y="0"/>
                  </a:cubicBezTo>
                  <a:cubicBezTo>
                    <a:pt x="37" y="0"/>
                    <a:pt x="37" y="0"/>
                    <a:pt x="36" y="1"/>
                  </a:cubicBezTo>
                  <a:cubicBezTo>
                    <a:pt x="33" y="1"/>
                    <a:pt x="31" y="3"/>
                    <a:pt x="32" y="6"/>
                  </a:cubicBezTo>
                  <a:cubicBezTo>
                    <a:pt x="32" y="7"/>
                    <a:pt x="33" y="8"/>
                    <a:pt x="35" y="8"/>
                  </a:cubicBezTo>
                  <a:cubicBezTo>
                    <a:pt x="35" y="8"/>
                    <a:pt x="35" y="8"/>
                    <a:pt x="35" y="9"/>
                  </a:cubicBezTo>
                  <a:cubicBezTo>
                    <a:pt x="15" y="14"/>
                    <a:pt x="0" y="33"/>
                    <a:pt x="0" y="54"/>
                  </a:cubicBezTo>
                  <a:cubicBezTo>
                    <a:pt x="0" y="81"/>
                    <a:pt x="22" y="102"/>
                    <a:pt x="48" y="102"/>
                  </a:cubicBezTo>
                  <a:cubicBezTo>
                    <a:pt x="74" y="102"/>
                    <a:pt x="96" y="81"/>
                    <a:pt x="96" y="54"/>
                  </a:cubicBezTo>
                  <a:cubicBezTo>
                    <a:pt x="96" y="28"/>
                    <a:pt x="74" y="7"/>
                    <a:pt x="48" y="7"/>
                  </a:cubicBezTo>
                  <a:close/>
                  <a:moveTo>
                    <a:pt x="33" y="5"/>
                  </a:moveTo>
                  <a:cubicBezTo>
                    <a:pt x="33" y="4"/>
                    <a:pt x="35" y="3"/>
                    <a:pt x="37" y="2"/>
                  </a:cubicBezTo>
                  <a:cubicBezTo>
                    <a:pt x="37" y="2"/>
                    <a:pt x="37" y="2"/>
                    <a:pt x="38" y="2"/>
                  </a:cubicBezTo>
                  <a:cubicBezTo>
                    <a:pt x="39" y="2"/>
                    <a:pt x="41" y="3"/>
                    <a:pt x="41" y="4"/>
                  </a:cubicBezTo>
                  <a:cubicBezTo>
                    <a:pt x="41" y="4"/>
                    <a:pt x="41" y="5"/>
                    <a:pt x="40" y="6"/>
                  </a:cubicBezTo>
                  <a:cubicBezTo>
                    <a:pt x="39" y="5"/>
                    <a:pt x="38" y="5"/>
                    <a:pt x="37" y="5"/>
                  </a:cubicBezTo>
                  <a:cubicBezTo>
                    <a:pt x="36" y="5"/>
                    <a:pt x="36" y="6"/>
                    <a:pt x="35" y="7"/>
                  </a:cubicBezTo>
                  <a:cubicBezTo>
                    <a:pt x="34" y="7"/>
                    <a:pt x="33" y="6"/>
                    <a:pt x="33" y="5"/>
                  </a:cubicBezTo>
                  <a:close/>
                  <a:moveTo>
                    <a:pt x="73" y="80"/>
                  </a:moveTo>
                  <a:cubicBezTo>
                    <a:pt x="69" y="84"/>
                    <a:pt x="64" y="88"/>
                    <a:pt x="58" y="89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1" y="91"/>
                    <a:pt x="50" y="91"/>
                    <a:pt x="48" y="91"/>
                  </a:cubicBezTo>
                  <a:cubicBezTo>
                    <a:pt x="38" y="91"/>
                    <a:pt x="29" y="87"/>
                    <a:pt x="22" y="80"/>
                  </a:cubicBezTo>
                  <a:cubicBezTo>
                    <a:pt x="18" y="76"/>
                    <a:pt x="15" y="70"/>
                    <a:pt x="13" y="65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8"/>
                    <a:pt x="12" y="56"/>
                    <a:pt x="12" y="54"/>
                  </a:cubicBezTo>
                  <a:cubicBezTo>
                    <a:pt x="12" y="45"/>
                    <a:pt x="15" y="36"/>
                    <a:pt x="22" y="29"/>
                  </a:cubicBezTo>
                  <a:cubicBezTo>
                    <a:pt x="27" y="24"/>
                    <a:pt x="32" y="21"/>
                    <a:pt x="38" y="20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5" y="18"/>
                    <a:pt x="46" y="18"/>
                    <a:pt x="48" y="18"/>
                  </a:cubicBezTo>
                  <a:cubicBezTo>
                    <a:pt x="58" y="18"/>
                    <a:pt x="67" y="22"/>
                    <a:pt x="73" y="29"/>
                  </a:cubicBezTo>
                  <a:cubicBezTo>
                    <a:pt x="78" y="33"/>
                    <a:pt x="81" y="39"/>
                    <a:pt x="83" y="44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4" y="53"/>
                    <a:pt x="84" y="54"/>
                  </a:cubicBezTo>
                  <a:cubicBezTo>
                    <a:pt x="84" y="64"/>
                    <a:pt x="80" y="73"/>
                    <a:pt x="73" y="80"/>
                  </a:cubicBezTo>
                  <a:close/>
                  <a:moveTo>
                    <a:pt x="73" y="30"/>
                  </a:moveTo>
                  <a:cubicBezTo>
                    <a:pt x="53" y="45"/>
                    <a:pt x="53" y="45"/>
                    <a:pt x="53" y="45"/>
                  </a:cubicBezTo>
                  <a:cubicBezTo>
                    <a:pt x="52" y="44"/>
                    <a:pt x="50" y="43"/>
                    <a:pt x="48" y="4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2" y="45"/>
                    <a:pt x="40" y="46"/>
                    <a:pt x="40" y="47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7" y="51"/>
                    <a:pt x="37" y="53"/>
                    <a:pt x="37" y="54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60"/>
                    <a:pt x="38" y="60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4" y="65"/>
                    <a:pt x="46" y="66"/>
                    <a:pt x="47" y="6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4" y="64"/>
                    <a:pt x="55" y="63"/>
                    <a:pt x="56" y="62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9" y="58"/>
                    <a:pt x="59" y="56"/>
                    <a:pt x="59" y="55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49"/>
                    <a:pt x="58" y="49"/>
                    <a:pt x="58" y="49"/>
                  </a:cubicBezTo>
                  <a:lnTo>
                    <a:pt x="73" y="30"/>
                  </a:lnTo>
                  <a:close/>
                  <a:moveTo>
                    <a:pt x="48" y="45"/>
                  </a:moveTo>
                  <a:cubicBezTo>
                    <a:pt x="48" y="45"/>
                    <a:pt x="48" y="45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46" y="45"/>
                  </a:moveTo>
                  <a:cubicBezTo>
                    <a:pt x="47" y="45"/>
                    <a:pt x="47" y="45"/>
                    <a:pt x="48" y="45"/>
                  </a:cubicBezTo>
                  <a:cubicBezTo>
                    <a:pt x="48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0" y="45"/>
                    <a:pt x="51" y="45"/>
                    <a:pt x="52" y="46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7"/>
                    <a:pt x="39" y="56"/>
                  </a:cubicBezTo>
                  <a:cubicBezTo>
                    <a:pt x="37" y="51"/>
                    <a:pt x="41" y="46"/>
                    <a:pt x="46" y="45"/>
                  </a:cubicBezTo>
                  <a:close/>
                  <a:moveTo>
                    <a:pt x="53" y="63"/>
                  </a:moveTo>
                  <a:cubicBezTo>
                    <a:pt x="53" y="63"/>
                    <a:pt x="53" y="63"/>
                    <a:pt x="53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2" y="63"/>
                    <a:pt x="51" y="64"/>
                    <a:pt x="50" y="64"/>
                  </a:cubicBezTo>
                  <a:cubicBezTo>
                    <a:pt x="49" y="64"/>
                    <a:pt x="49" y="64"/>
                    <a:pt x="48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6" y="64"/>
                    <a:pt x="45" y="64"/>
                    <a:pt x="44" y="63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2"/>
                    <a:pt x="57" y="52"/>
                  </a:cubicBezTo>
                  <a:cubicBezTo>
                    <a:pt x="58" y="57"/>
                    <a:pt x="56" y="61"/>
                    <a:pt x="53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2" name="Freeform 74"/>
            <p:cNvSpPr>
              <a:spLocks/>
            </p:cNvSpPr>
            <p:nvPr/>
          </p:nvSpPr>
          <p:spPr bwMode="auto">
            <a:xfrm>
              <a:off x="3820" y="1650"/>
              <a:ext cx="131" cy="132"/>
            </a:xfrm>
            <a:custGeom>
              <a:avLst/>
              <a:gdLst>
                <a:gd name="T0" fmla="*/ 90 w 107"/>
                <a:gd name="T1" fmla="*/ 74 h 107"/>
                <a:gd name="T2" fmla="*/ 78 w 107"/>
                <a:gd name="T3" fmla="*/ 79 h 107"/>
                <a:gd name="T4" fmla="*/ 33 w 107"/>
                <a:gd name="T5" fmla="*/ 56 h 107"/>
                <a:gd name="T6" fmla="*/ 34 w 107"/>
                <a:gd name="T7" fmla="*/ 54 h 107"/>
                <a:gd name="T8" fmla="*/ 33 w 107"/>
                <a:gd name="T9" fmla="*/ 51 h 107"/>
                <a:gd name="T10" fmla="*/ 78 w 107"/>
                <a:gd name="T11" fmla="*/ 28 h 107"/>
                <a:gd name="T12" fmla="*/ 90 w 107"/>
                <a:gd name="T13" fmla="*/ 34 h 107"/>
                <a:gd name="T14" fmla="*/ 107 w 107"/>
                <a:gd name="T15" fmla="*/ 17 h 107"/>
                <a:gd name="T16" fmla="*/ 90 w 107"/>
                <a:gd name="T17" fmla="*/ 0 h 107"/>
                <a:gd name="T18" fmla="*/ 74 w 107"/>
                <a:gd name="T19" fmla="*/ 17 h 107"/>
                <a:gd name="T20" fmla="*/ 74 w 107"/>
                <a:gd name="T21" fmla="*/ 20 h 107"/>
                <a:gd name="T22" fmla="*/ 29 w 107"/>
                <a:gd name="T23" fmla="*/ 42 h 107"/>
                <a:gd name="T24" fmla="*/ 17 w 107"/>
                <a:gd name="T25" fmla="*/ 37 h 107"/>
                <a:gd name="T26" fmla="*/ 0 w 107"/>
                <a:gd name="T27" fmla="*/ 54 h 107"/>
                <a:gd name="T28" fmla="*/ 17 w 107"/>
                <a:gd name="T29" fmla="*/ 70 h 107"/>
                <a:gd name="T30" fmla="*/ 29 w 107"/>
                <a:gd name="T31" fmla="*/ 65 h 107"/>
                <a:gd name="T32" fmla="*/ 74 w 107"/>
                <a:gd name="T33" fmla="*/ 88 h 107"/>
                <a:gd name="T34" fmla="*/ 74 w 107"/>
                <a:gd name="T35" fmla="*/ 90 h 107"/>
                <a:gd name="T36" fmla="*/ 90 w 107"/>
                <a:gd name="T37" fmla="*/ 107 h 107"/>
                <a:gd name="T38" fmla="*/ 107 w 107"/>
                <a:gd name="T39" fmla="*/ 90 h 107"/>
                <a:gd name="T40" fmla="*/ 90 w 107"/>
                <a:gd name="T41" fmla="*/ 7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7" h="107">
                  <a:moveTo>
                    <a:pt x="90" y="74"/>
                  </a:moveTo>
                  <a:cubicBezTo>
                    <a:pt x="86" y="74"/>
                    <a:pt x="81" y="76"/>
                    <a:pt x="78" y="79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4" y="55"/>
                    <a:pt x="34" y="55"/>
                    <a:pt x="34" y="54"/>
                  </a:cubicBezTo>
                  <a:cubicBezTo>
                    <a:pt x="34" y="53"/>
                    <a:pt x="34" y="52"/>
                    <a:pt x="33" y="51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81" y="32"/>
                    <a:pt x="86" y="34"/>
                    <a:pt x="90" y="34"/>
                  </a:cubicBezTo>
                  <a:cubicBezTo>
                    <a:pt x="100" y="34"/>
                    <a:pt x="107" y="26"/>
                    <a:pt x="107" y="17"/>
                  </a:cubicBezTo>
                  <a:cubicBezTo>
                    <a:pt x="107" y="8"/>
                    <a:pt x="100" y="0"/>
                    <a:pt x="90" y="0"/>
                  </a:cubicBezTo>
                  <a:cubicBezTo>
                    <a:pt x="81" y="0"/>
                    <a:pt x="74" y="8"/>
                    <a:pt x="74" y="17"/>
                  </a:cubicBezTo>
                  <a:cubicBezTo>
                    <a:pt x="74" y="18"/>
                    <a:pt x="74" y="19"/>
                    <a:pt x="74" y="20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6" y="39"/>
                    <a:pt x="22" y="37"/>
                    <a:pt x="17" y="37"/>
                  </a:cubicBezTo>
                  <a:cubicBezTo>
                    <a:pt x="8" y="37"/>
                    <a:pt x="0" y="44"/>
                    <a:pt x="0" y="54"/>
                  </a:cubicBezTo>
                  <a:cubicBezTo>
                    <a:pt x="0" y="63"/>
                    <a:pt x="8" y="70"/>
                    <a:pt x="17" y="70"/>
                  </a:cubicBezTo>
                  <a:cubicBezTo>
                    <a:pt x="22" y="70"/>
                    <a:pt x="26" y="68"/>
                    <a:pt x="29" y="65"/>
                  </a:cubicBezTo>
                  <a:cubicBezTo>
                    <a:pt x="74" y="88"/>
                    <a:pt x="74" y="88"/>
                    <a:pt x="74" y="88"/>
                  </a:cubicBezTo>
                  <a:cubicBezTo>
                    <a:pt x="74" y="89"/>
                    <a:pt x="74" y="89"/>
                    <a:pt x="74" y="90"/>
                  </a:cubicBezTo>
                  <a:cubicBezTo>
                    <a:pt x="74" y="100"/>
                    <a:pt x="81" y="107"/>
                    <a:pt x="90" y="107"/>
                  </a:cubicBezTo>
                  <a:cubicBezTo>
                    <a:pt x="100" y="107"/>
                    <a:pt x="107" y="100"/>
                    <a:pt x="107" y="90"/>
                  </a:cubicBezTo>
                  <a:cubicBezTo>
                    <a:pt x="107" y="81"/>
                    <a:pt x="100" y="74"/>
                    <a:pt x="90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3" name="Freeform 75"/>
            <p:cNvSpPr>
              <a:spLocks noEditPoints="1"/>
            </p:cNvSpPr>
            <p:nvPr/>
          </p:nvSpPr>
          <p:spPr bwMode="auto">
            <a:xfrm>
              <a:off x="3863" y="1342"/>
              <a:ext cx="125" cy="135"/>
            </a:xfrm>
            <a:custGeom>
              <a:avLst/>
              <a:gdLst>
                <a:gd name="T0" fmla="*/ 13 w 102"/>
                <a:gd name="T1" fmla="*/ 99 h 110"/>
                <a:gd name="T2" fmla="*/ 24 w 102"/>
                <a:gd name="T3" fmla="*/ 110 h 110"/>
                <a:gd name="T4" fmla="*/ 34 w 102"/>
                <a:gd name="T5" fmla="*/ 99 h 110"/>
                <a:gd name="T6" fmla="*/ 34 w 102"/>
                <a:gd name="T7" fmla="*/ 99 h 110"/>
                <a:gd name="T8" fmla="*/ 24 w 102"/>
                <a:gd name="T9" fmla="*/ 89 h 110"/>
                <a:gd name="T10" fmla="*/ 13 w 102"/>
                <a:gd name="T11" fmla="*/ 99 h 110"/>
                <a:gd name="T12" fmla="*/ 82 w 102"/>
                <a:gd name="T13" fmla="*/ 99 h 110"/>
                <a:gd name="T14" fmla="*/ 92 w 102"/>
                <a:gd name="T15" fmla="*/ 110 h 110"/>
                <a:gd name="T16" fmla="*/ 102 w 102"/>
                <a:gd name="T17" fmla="*/ 99 h 110"/>
                <a:gd name="T18" fmla="*/ 102 w 102"/>
                <a:gd name="T19" fmla="*/ 99 h 110"/>
                <a:gd name="T20" fmla="*/ 92 w 102"/>
                <a:gd name="T21" fmla="*/ 89 h 110"/>
                <a:gd name="T22" fmla="*/ 82 w 102"/>
                <a:gd name="T23" fmla="*/ 99 h 110"/>
                <a:gd name="T24" fmla="*/ 102 w 102"/>
                <a:gd name="T25" fmla="*/ 55 h 110"/>
                <a:gd name="T26" fmla="*/ 102 w 102"/>
                <a:gd name="T27" fmla="*/ 14 h 110"/>
                <a:gd name="T28" fmla="*/ 13 w 102"/>
                <a:gd name="T29" fmla="*/ 14 h 110"/>
                <a:gd name="T30" fmla="*/ 0 w 102"/>
                <a:gd name="T31" fmla="*/ 0 h 110"/>
                <a:gd name="T32" fmla="*/ 0 w 102"/>
                <a:gd name="T33" fmla="*/ 7 h 110"/>
                <a:gd name="T34" fmla="*/ 7 w 102"/>
                <a:gd name="T35" fmla="*/ 14 h 110"/>
                <a:gd name="T36" fmla="*/ 12 w 102"/>
                <a:gd name="T37" fmla="*/ 58 h 110"/>
                <a:gd name="T38" fmla="*/ 7 w 102"/>
                <a:gd name="T39" fmla="*/ 69 h 110"/>
                <a:gd name="T40" fmla="*/ 20 w 102"/>
                <a:gd name="T41" fmla="*/ 82 h 110"/>
                <a:gd name="T42" fmla="*/ 102 w 102"/>
                <a:gd name="T43" fmla="*/ 82 h 110"/>
                <a:gd name="T44" fmla="*/ 102 w 102"/>
                <a:gd name="T45" fmla="*/ 75 h 110"/>
                <a:gd name="T46" fmla="*/ 20 w 102"/>
                <a:gd name="T47" fmla="*/ 75 h 110"/>
                <a:gd name="T48" fmla="*/ 13 w 102"/>
                <a:gd name="T49" fmla="*/ 69 h 110"/>
                <a:gd name="T50" fmla="*/ 13 w 102"/>
                <a:gd name="T51" fmla="*/ 69 h 110"/>
                <a:gd name="T52" fmla="*/ 102 w 102"/>
                <a:gd name="T53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" h="110">
                  <a:moveTo>
                    <a:pt x="13" y="99"/>
                  </a:moveTo>
                  <a:cubicBezTo>
                    <a:pt x="13" y="105"/>
                    <a:pt x="18" y="110"/>
                    <a:pt x="24" y="110"/>
                  </a:cubicBezTo>
                  <a:cubicBezTo>
                    <a:pt x="29" y="110"/>
                    <a:pt x="34" y="105"/>
                    <a:pt x="34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94"/>
                    <a:pt x="29" y="89"/>
                    <a:pt x="24" y="89"/>
                  </a:cubicBezTo>
                  <a:cubicBezTo>
                    <a:pt x="18" y="89"/>
                    <a:pt x="13" y="94"/>
                    <a:pt x="13" y="99"/>
                  </a:cubicBezTo>
                  <a:close/>
                  <a:moveTo>
                    <a:pt x="82" y="99"/>
                  </a:moveTo>
                  <a:cubicBezTo>
                    <a:pt x="82" y="105"/>
                    <a:pt x="86" y="110"/>
                    <a:pt x="92" y="110"/>
                  </a:cubicBezTo>
                  <a:cubicBezTo>
                    <a:pt x="98" y="110"/>
                    <a:pt x="102" y="105"/>
                    <a:pt x="102" y="99"/>
                  </a:cubicBezTo>
                  <a:cubicBezTo>
                    <a:pt x="102" y="99"/>
                    <a:pt x="102" y="99"/>
                    <a:pt x="102" y="99"/>
                  </a:cubicBezTo>
                  <a:cubicBezTo>
                    <a:pt x="102" y="94"/>
                    <a:pt x="98" y="89"/>
                    <a:pt x="92" y="89"/>
                  </a:cubicBezTo>
                  <a:cubicBezTo>
                    <a:pt x="86" y="89"/>
                    <a:pt x="82" y="94"/>
                    <a:pt x="82" y="99"/>
                  </a:cubicBezTo>
                  <a:close/>
                  <a:moveTo>
                    <a:pt x="102" y="55"/>
                  </a:moveTo>
                  <a:cubicBezTo>
                    <a:pt x="102" y="14"/>
                    <a:pt x="102" y="14"/>
                    <a:pt x="102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6"/>
                    <a:pt x="7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7"/>
                    <a:pt x="7" y="10"/>
                    <a:pt x="7" y="14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9" y="60"/>
                    <a:pt x="7" y="64"/>
                    <a:pt x="7" y="69"/>
                  </a:cubicBezTo>
                  <a:cubicBezTo>
                    <a:pt x="7" y="76"/>
                    <a:pt x="13" y="82"/>
                    <a:pt x="20" y="82"/>
                  </a:cubicBezTo>
                  <a:cubicBezTo>
                    <a:pt x="102" y="82"/>
                    <a:pt x="102" y="82"/>
                    <a:pt x="102" y="82"/>
                  </a:cubicBezTo>
                  <a:cubicBezTo>
                    <a:pt x="102" y="75"/>
                    <a:pt x="102" y="75"/>
                    <a:pt x="102" y="75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16" y="75"/>
                    <a:pt x="13" y="72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lnTo>
                    <a:pt x="102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4" name="Freeform 76"/>
            <p:cNvSpPr>
              <a:spLocks noEditPoints="1"/>
            </p:cNvSpPr>
            <p:nvPr/>
          </p:nvSpPr>
          <p:spPr bwMode="auto">
            <a:xfrm>
              <a:off x="3897" y="1236"/>
              <a:ext cx="106" cy="103"/>
            </a:xfrm>
            <a:custGeom>
              <a:avLst/>
              <a:gdLst>
                <a:gd name="T0" fmla="*/ 82 w 86"/>
                <a:gd name="T1" fmla="*/ 47 h 84"/>
                <a:gd name="T2" fmla="*/ 82 w 86"/>
                <a:gd name="T3" fmla="*/ 42 h 84"/>
                <a:gd name="T4" fmla="*/ 43 w 86"/>
                <a:gd name="T5" fmla="*/ 3 h 84"/>
                <a:gd name="T6" fmla="*/ 36 w 86"/>
                <a:gd name="T7" fmla="*/ 3 h 84"/>
                <a:gd name="T8" fmla="*/ 24 w 86"/>
                <a:gd name="T9" fmla="*/ 0 h 84"/>
                <a:gd name="T10" fmla="*/ 0 w 86"/>
                <a:gd name="T11" fmla="*/ 23 h 84"/>
                <a:gd name="T12" fmla="*/ 4 w 86"/>
                <a:gd name="T13" fmla="*/ 36 h 84"/>
                <a:gd name="T14" fmla="*/ 4 w 86"/>
                <a:gd name="T15" fmla="*/ 42 h 84"/>
                <a:gd name="T16" fmla="*/ 43 w 86"/>
                <a:gd name="T17" fmla="*/ 81 h 84"/>
                <a:gd name="T18" fmla="*/ 50 w 86"/>
                <a:gd name="T19" fmla="*/ 80 h 84"/>
                <a:gd name="T20" fmla="*/ 62 w 86"/>
                <a:gd name="T21" fmla="*/ 84 h 84"/>
                <a:gd name="T22" fmla="*/ 86 w 86"/>
                <a:gd name="T23" fmla="*/ 60 h 84"/>
                <a:gd name="T24" fmla="*/ 82 w 86"/>
                <a:gd name="T25" fmla="*/ 47 h 84"/>
                <a:gd name="T26" fmla="*/ 46 w 86"/>
                <a:gd name="T27" fmla="*/ 71 h 84"/>
                <a:gd name="T28" fmla="*/ 23 w 86"/>
                <a:gd name="T29" fmla="*/ 64 h 84"/>
                <a:gd name="T30" fmla="*/ 24 w 86"/>
                <a:gd name="T31" fmla="*/ 51 h 84"/>
                <a:gd name="T32" fmla="*/ 34 w 86"/>
                <a:gd name="T33" fmla="*/ 58 h 84"/>
                <a:gd name="T34" fmla="*/ 52 w 86"/>
                <a:gd name="T35" fmla="*/ 58 h 84"/>
                <a:gd name="T36" fmla="*/ 41 w 86"/>
                <a:gd name="T37" fmla="*/ 47 h 84"/>
                <a:gd name="T38" fmla="*/ 20 w 86"/>
                <a:gd name="T39" fmla="*/ 30 h 84"/>
                <a:gd name="T40" fmla="*/ 37 w 86"/>
                <a:gd name="T41" fmla="*/ 13 h 84"/>
                <a:gd name="T42" fmla="*/ 61 w 86"/>
                <a:gd name="T43" fmla="*/ 19 h 84"/>
                <a:gd name="T44" fmla="*/ 59 w 86"/>
                <a:gd name="T45" fmla="*/ 31 h 84"/>
                <a:gd name="T46" fmla="*/ 42 w 86"/>
                <a:gd name="T47" fmla="*/ 22 h 84"/>
                <a:gd name="T48" fmla="*/ 38 w 86"/>
                <a:gd name="T49" fmla="*/ 34 h 84"/>
                <a:gd name="T50" fmla="*/ 66 w 86"/>
                <a:gd name="T51" fmla="*/ 49 h 84"/>
                <a:gd name="T52" fmla="*/ 46 w 86"/>
                <a:gd name="T53" fmla="*/ 7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" h="84">
                  <a:moveTo>
                    <a:pt x="82" y="47"/>
                  </a:moveTo>
                  <a:cubicBezTo>
                    <a:pt x="82" y="45"/>
                    <a:pt x="82" y="44"/>
                    <a:pt x="82" y="42"/>
                  </a:cubicBezTo>
                  <a:cubicBezTo>
                    <a:pt x="82" y="20"/>
                    <a:pt x="64" y="3"/>
                    <a:pt x="43" y="3"/>
                  </a:cubicBezTo>
                  <a:cubicBezTo>
                    <a:pt x="41" y="3"/>
                    <a:pt x="39" y="3"/>
                    <a:pt x="36" y="3"/>
                  </a:cubicBezTo>
                  <a:cubicBezTo>
                    <a:pt x="33" y="1"/>
                    <a:pt x="28" y="0"/>
                    <a:pt x="24" y="0"/>
                  </a:cubicBezTo>
                  <a:cubicBezTo>
                    <a:pt x="11" y="0"/>
                    <a:pt x="0" y="10"/>
                    <a:pt x="0" y="23"/>
                  </a:cubicBezTo>
                  <a:cubicBezTo>
                    <a:pt x="0" y="28"/>
                    <a:pt x="2" y="32"/>
                    <a:pt x="4" y="36"/>
                  </a:cubicBezTo>
                  <a:cubicBezTo>
                    <a:pt x="4" y="38"/>
                    <a:pt x="4" y="40"/>
                    <a:pt x="4" y="42"/>
                  </a:cubicBezTo>
                  <a:cubicBezTo>
                    <a:pt x="4" y="63"/>
                    <a:pt x="21" y="81"/>
                    <a:pt x="43" y="81"/>
                  </a:cubicBezTo>
                  <a:cubicBezTo>
                    <a:pt x="45" y="81"/>
                    <a:pt x="48" y="81"/>
                    <a:pt x="50" y="80"/>
                  </a:cubicBezTo>
                  <a:cubicBezTo>
                    <a:pt x="54" y="83"/>
                    <a:pt x="58" y="84"/>
                    <a:pt x="62" y="84"/>
                  </a:cubicBezTo>
                  <a:cubicBezTo>
                    <a:pt x="75" y="84"/>
                    <a:pt x="86" y="73"/>
                    <a:pt x="86" y="60"/>
                  </a:cubicBezTo>
                  <a:cubicBezTo>
                    <a:pt x="86" y="56"/>
                    <a:pt x="84" y="51"/>
                    <a:pt x="82" y="47"/>
                  </a:cubicBezTo>
                  <a:close/>
                  <a:moveTo>
                    <a:pt x="46" y="71"/>
                  </a:moveTo>
                  <a:cubicBezTo>
                    <a:pt x="34" y="71"/>
                    <a:pt x="28" y="69"/>
                    <a:pt x="23" y="64"/>
                  </a:cubicBezTo>
                  <a:cubicBezTo>
                    <a:pt x="17" y="58"/>
                    <a:pt x="19" y="52"/>
                    <a:pt x="24" y="51"/>
                  </a:cubicBezTo>
                  <a:cubicBezTo>
                    <a:pt x="29" y="51"/>
                    <a:pt x="32" y="57"/>
                    <a:pt x="34" y="58"/>
                  </a:cubicBezTo>
                  <a:cubicBezTo>
                    <a:pt x="37" y="60"/>
                    <a:pt x="47" y="64"/>
                    <a:pt x="52" y="58"/>
                  </a:cubicBezTo>
                  <a:cubicBezTo>
                    <a:pt x="58" y="51"/>
                    <a:pt x="48" y="48"/>
                    <a:pt x="41" y="47"/>
                  </a:cubicBezTo>
                  <a:cubicBezTo>
                    <a:pt x="32" y="45"/>
                    <a:pt x="19" y="40"/>
                    <a:pt x="20" y="30"/>
                  </a:cubicBezTo>
                  <a:cubicBezTo>
                    <a:pt x="21" y="19"/>
                    <a:pt x="29" y="14"/>
                    <a:pt x="37" y="13"/>
                  </a:cubicBezTo>
                  <a:cubicBezTo>
                    <a:pt x="48" y="12"/>
                    <a:pt x="55" y="14"/>
                    <a:pt x="61" y="19"/>
                  </a:cubicBezTo>
                  <a:cubicBezTo>
                    <a:pt x="67" y="25"/>
                    <a:pt x="63" y="31"/>
                    <a:pt x="59" y="31"/>
                  </a:cubicBezTo>
                  <a:cubicBezTo>
                    <a:pt x="55" y="32"/>
                    <a:pt x="51" y="22"/>
                    <a:pt x="42" y="22"/>
                  </a:cubicBezTo>
                  <a:cubicBezTo>
                    <a:pt x="33" y="22"/>
                    <a:pt x="27" y="32"/>
                    <a:pt x="38" y="34"/>
                  </a:cubicBezTo>
                  <a:cubicBezTo>
                    <a:pt x="49" y="37"/>
                    <a:pt x="61" y="38"/>
                    <a:pt x="66" y="49"/>
                  </a:cubicBezTo>
                  <a:cubicBezTo>
                    <a:pt x="70" y="59"/>
                    <a:pt x="59" y="70"/>
                    <a:pt x="46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5" name="Freeform 77"/>
            <p:cNvSpPr>
              <a:spLocks noEditPoints="1"/>
            </p:cNvSpPr>
            <p:nvPr/>
          </p:nvSpPr>
          <p:spPr bwMode="auto">
            <a:xfrm>
              <a:off x="3942" y="1146"/>
              <a:ext cx="59" cy="78"/>
            </a:xfrm>
            <a:custGeom>
              <a:avLst/>
              <a:gdLst>
                <a:gd name="T0" fmla="*/ 42 w 48"/>
                <a:gd name="T1" fmla="*/ 8 h 63"/>
                <a:gd name="T2" fmla="*/ 6 w 48"/>
                <a:gd name="T3" fmla="*/ 8 h 63"/>
                <a:gd name="T4" fmla="*/ 0 w 48"/>
                <a:gd name="T5" fmla="*/ 14 h 63"/>
                <a:gd name="T6" fmla="*/ 0 w 48"/>
                <a:gd name="T7" fmla="*/ 16 h 63"/>
                <a:gd name="T8" fmla="*/ 48 w 48"/>
                <a:gd name="T9" fmla="*/ 16 h 63"/>
                <a:gd name="T10" fmla="*/ 48 w 48"/>
                <a:gd name="T11" fmla="*/ 14 h 63"/>
                <a:gd name="T12" fmla="*/ 42 w 48"/>
                <a:gd name="T13" fmla="*/ 8 h 63"/>
                <a:gd name="T14" fmla="*/ 31 w 48"/>
                <a:gd name="T15" fmla="*/ 4 h 63"/>
                <a:gd name="T16" fmla="*/ 32 w 48"/>
                <a:gd name="T17" fmla="*/ 10 h 63"/>
                <a:gd name="T18" fmla="*/ 16 w 48"/>
                <a:gd name="T19" fmla="*/ 10 h 63"/>
                <a:gd name="T20" fmla="*/ 17 w 48"/>
                <a:gd name="T21" fmla="*/ 4 h 63"/>
                <a:gd name="T22" fmla="*/ 31 w 48"/>
                <a:gd name="T23" fmla="*/ 4 h 63"/>
                <a:gd name="T24" fmla="*/ 32 w 48"/>
                <a:gd name="T25" fmla="*/ 0 h 63"/>
                <a:gd name="T26" fmla="*/ 16 w 48"/>
                <a:gd name="T27" fmla="*/ 0 h 63"/>
                <a:gd name="T28" fmla="*/ 13 w 48"/>
                <a:gd name="T29" fmla="*/ 3 h 63"/>
                <a:gd name="T30" fmla="*/ 12 w 48"/>
                <a:gd name="T31" fmla="*/ 11 h 63"/>
                <a:gd name="T32" fmla="*/ 14 w 48"/>
                <a:gd name="T33" fmla="*/ 14 h 63"/>
                <a:gd name="T34" fmla="*/ 34 w 48"/>
                <a:gd name="T35" fmla="*/ 14 h 63"/>
                <a:gd name="T36" fmla="*/ 36 w 48"/>
                <a:gd name="T37" fmla="*/ 11 h 63"/>
                <a:gd name="T38" fmla="*/ 35 w 48"/>
                <a:gd name="T39" fmla="*/ 3 h 63"/>
                <a:gd name="T40" fmla="*/ 32 w 48"/>
                <a:gd name="T41" fmla="*/ 0 h 63"/>
                <a:gd name="T42" fmla="*/ 43 w 48"/>
                <a:gd name="T43" fmla="*/ 20 h 63"/>
                <a:gd name="T44" fmla="*/ 5 w 48"/>
                <a:gd name="T45" fmla="*/ 20 h 63"/>
                <a:gd name="T46" fmla="*/ 2 w 48"/>
                <a:gd name="T47" fmla="*/ 24 h 63"/>
                <a:gd name="T48" fmla="*/ 5 w 48"/>
                <a:gd name="T49" fmla="*/ 59 h 63"/>
                <a:gd name="T50" fmla="*/ 9 w 48"/>
                <a:gd name="T51" fmla="*/ 63 h 63"/>
                <a:gd name="T52" fmla="*/ 39 w 48"/>
                <a:gd name="T53" fmla="*/ 63 h 63"/>
                <a:gd name="T54" fmla="*/ 43 w 48"/>
                <a:gd name="T55" fmla="*/ 59 h 63"/>
                <a:gd name="T56" fmla="*/ 46 w 48"/>
                <a:gd name="T57" fmla="*/ 24 h 63"/>
                <a:gd name="T58" fmla="*/ 43 w 48"/>
                <a:gd name="T59" fmla="*/ 20 h 63"/>
                <a:gd name="T60" fmla="*/ 16 w 48"/>
                <a:gd name="T61" fmla="*/ 55 h 63"/>
                <a:gd name="T62" fmla="*/ 10 w 48"/>
                <a:gd name="T63" fmla="*/ 55 h 63"/>
                <a:gd name="T64" fmla="*/ 8 w 48"/>
                <a:gd name="T65" fmla="*/ 28 h 63"/>
                <a:gd name="T66" fmla="*/ 16 w 48"/>
                <a:gd name="T67" fmla="*/ 28 h 63"/>
                <a:gd name="T68" fmla="*/ 16 w 48"/>
                <a:gd name="T69" fmla="*/ 55 h 63"/>
                <a:gd name="T70" fmla="*/ 28 w 48"/>
                <a:gd name="T71" fmla="*/ 55 h 63"/>
                <a:gd name="T72" fmla="*/ 20 w 48"/>
                <a:gd name="T73" fmla="*/ 55 h 63"/>
                <a:gd name="T74" fmla="*/ 20 w 48"/>
                <a:gd name="T75" fmla="*/ 28 h 63"/>
                <a:gd name="T76" fmla="*/ 28 w 48"/>
                <a:gd name="T77" fmla="*/ 28 h 63"/>
                <a:gd name="T78" fmla="*/ 28 w 48"/>
                <a:gd name="T79" fmla="*/ 55 h 63"/>
                <a:gd name="T80" fmla="*/ 38 w 48"/>
                <a:gd name="T81" fmla="*/ 55 h 63"/>
                <a:gd name="T82" fmla="*/ 32 w 48"/>
                <a:gd name="T83" fmla="*/ 55 h 63"/>
                <a:gd name="T84" fmla="*/ 32 w 48"/>
                <a:gd name="T85" fmla="*/ 28 h 63"/>
                <a:gd name="T86" fmla="*/ 40 w 48"/>
                <a:gd name="T87" fmla="*/ 28 h 63"/>
                <a:gd name="T88" fmla="*/ 38 w 48"/>
                <a:gd name="T89" fmla="*/ 5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" h="63">
                  <a:moveTo>
                    <a:pt x="42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3" y="8"/>
                    <a:pt x="0" y="10"/>
                    <a:pt x="0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0"/>
                    <a:pt x="45" y="8"/>
                    <a:pt x="42" y="8"/>
                  </a:cubicBezTo>
                  <a:close/>
                  <a:moveTo>
                    <a:pt x="31" y="4"/>
                  </a:moveTo>
                  <a:cubicBezTo>
                    <a:pt x="32" y="10"/>
                    <a:pt x="32" y="10"/>
                    <a:pt x="32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31" y="4"/>
                    <a:pt x="31" y="4"/>
                    <a:pt x="31" y="4"/>
                  </a:cubicBezTo>
                  <a:moveTo>
                    <a:pt x="3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3" y="1"/>
                    <a:pt x="13" y="3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3"/>
                    <a:pt x="13" y="14"/>
                    <a:pt x="14" y="14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6" y="14"/>
                    <a:pt x="37" y="13"/>
                    <a:pt x="36" y="11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5" y="1"/>
                    <a:pt x="34" y="0"/>
                    <a:pt x="32" y="0"/>
                  </a:cubicBezTo>
                  <a:close/>
                  <a:moveTo>
                    <a:pt x="43" y="20"/>
                  </a:moveTo>
                  <a:cubicBezTo>
                    <a:pt x="5" y="20"/>
                    <a:pt x="5" y="20"/>
                    <a:pt x="5" y="20"/>
                  </a:cubicBezTo>
                  <a:cubicBezTo>
                    <a:pt x="3" y="20"/>
                    <a:pt x="2" y="21"/>
                    <a:pt x="2" y="24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5" y="61"/>
                    <a:pt x="7" y="63"/>
                    <a:pt x="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41" y="63"/>
                    <a:pt x="43" y="61"/>
                    <a:pt x="43" y="59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7" y="21"/>
                    <a:pt x="45" y="20"/>
                    <a:pt x="43" y="20"/>
                  </a:cubicBezTo>
                  <a:close/>
                  <a:moveTo>
                    <a:pt x="16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16" y="28"/>
                    <a:pt x="16" y="28"/>
                    <a:pt x="16" y="28"/>
                  </a:cubicBezTo>
                  <a:lnTo>
                    <a:pt x="16" y="55"/>
                  </a:lnTo>
                  <a:close/>
                  <a:moveTo>
                    <a:pt x="28" y="55"/>
                  </a:moveTo>
                  <a:cubicBezTo>
                    <a:pt x="20" y="55"/>
                    <a:pt x="20" y="55"/>
                    <a:pt x="20" y="55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8" y="28"/>
                    <a:pt x="28" y="28"/>
                    <a:pt x="28" y="28"/>
                  </a:cubicBezTo>
                  <a:lnTo>
                    <a:pt x="28" y="55"/>
                  </a:lnTo>
                  <a:close/>
                  <a:moveTo>
                    <a:pt x="38" y="55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8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6" name="Freeform 78"/>
            <p:cNvSpPr>
              <a:spLocks noEditPoints="1"/>
            </p:cNvSpPr>
            <p:nvPr/>
          </p:nvSpPr>
          <p:spPr bwMode="auto">
            <a:xfrm>
              <a:off x="3770" y="1774"/>
              <a:ext cx="160" cy="160"/>
            </a:xfrm>
            <a:custGeom>
              <a:avLst/>
              <a:gdLst>
                <a:gd name="T0" fmla="*/ 65 w 130"/>
                <a:gd name="T1" fmla="*/ 0 h 130"/>
                <a:gd name="T2" fmla="*/ 0 w 130"/>
                <a:gd name="T3" fmla="*/ 65 h 130"/>
                <a:gd name="T4" fmla="*/ 65 w 130"/>
                <a:gd name="T5" fmla="*/ 130 h 130"/>
                <a:gd name="T6" fmla="*/ 130 w 130"/>
                <a:gd name="T7" fmla="*/ 65 h 130"/>
                <a:gd name="T8" fmla="*/ 65 w 130"/>
                <a:gd name="T9" fmla="*/ 0 h 130"/>
                <a:gd name="T10" fmla="*/ 65 w 130"/>
                <a:gd name="T11" fmla="*/ 114 h 130"/>
                <a:gd name="T12" fmla="*/ 16 w 130"/>
                <a:gd name="T13" fmla="*/ 65 h 130"/>
                <a:gd name="T14" fmla="*/ 65 w 130"/>
                <a:gd name="T15" fmla="*/ 16 h 130"/>
                <a:gd name="T16" fmla="*/ 114 w 130"/>
                <a:gd name="T17" fmla="*/ 65 h 130"/>
                <a:gd name="T18" fmla="*/ 65 w 130"/>
                <a:gd name="T19" fmla="*/ 114 h 130"/>
                <a:gd name="T20" fmla="*/ 40 w 130"/>
                <a:gd name="T21" fmla="*/ 65 h 130"/>
                <a:gd name="T22" fmla="*/ 65 w 130"/>
                <a:gd name="T23" fmla="*/ 90 h 130"/>
                <a:gd name="T24" fmla="*/ 89 w 130"/>
                <a:gd name="T25" fmla="*/ 65 h 130"/>
                <a:gd name="T26" fmla="*/ 65 w 130"/>
                <a:gd name="T27" fmla="*/ 41 h 130"/>
                <a:gd name="T28" fmla="*/ 40 w 130"/>
                <a:gd name="T29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0" h="130">
                  <a:moveTo>
                    <a:pt x="65" y="0"/>
                  </a:moveTo>
                  <a:cubicBezTo>
                    <a:pt x="29" y="0"/>
                    <a:pt x="0" y="29"/>
                    <a:pt x="0" y="65"/>
                  </a:cubicBezTo>
                  <a:cubicBezTo>
                    <a:pt x="0" y="101"/>
                    <a:pt x="29" y="130"/>
                    <a:pt x="65" y="130"/>
                  </a:cubicBezTo>
                  <a:cubicBezTo>
                    <a:pt x="101" y="130"/>
                    <a:pt x="130" y="101"/>
                    <a:pt x="130" y="65"/>
                  </a:cubicBezTo>
                  <a:cubicBezTo>
                    <a:pt x="130" y="29"/>
                    <a:pt x="101" y="0"/>
                    <a:pt x="65" y="0"/>
                  </a:cubicBezTo>
                  <a:close/>
                  <a:moveTo>
                    <a:pt x="65" y="114"/>
                  </a:moveTo>
                  <a:cubicBezTo>
                    <a:pt x="38" y="114"/>
                    <a:pt x="16" y="92"/>
                    <a:pt x="16" y="65"/>
                  </a:cubicBezTo>
                  <a:cubicBezTo>
                    <a:pt x="16" y="38"/>
                    <a:pt x="38" y="16"/>
                    <a:pt x="65" y="16"/>
                  </a:cubicBezTo>
                  <a:cubicBezTo>
                    <a:pt x="92" y="16"/>
                    <a:pt x="114" y="38"/>
                    <a:pt x="114" y="65"/>
                  </a:cubicBezTo>
                  <a:cubicBezTo>
                    <a:pt x="114" y="92"/>
                    <a:pt x="92" y="114"/>
                    <a:pt x="65" y="114"/>
                  </a:cubicBezTo>
                  <a:close/>
                  <a:moveTo>
                    <a:pt x="40" y="65"/>
                  </a:moveTo>
                  <a:cubicBezTo>
                    <a:pt x="40" y="79"/>
                    <a:pt x="51" y="90"/>
                    <a:pt x="65" y="90"/>
                  </a:cubicBezTo>
                  <a:cubicBezTo>
                    <a:pt x="78" y="90"/>
                    <a:pt x="89" y="79"/>
                    <a:pt x="89" y="65"/>
                  </a:cubicBezTo>
                  <a:cubicBezTo>
                    <a:pt x="89" y="52"/>
                    <a:pt x="78" y="41"/>
                    <a:pt x="65" y="41"/>
                  </a:cubicBezTo>
                  <a:cubicBezTo>
                    <a:pt x="51" y="41"/>
                    <a:pt x="40" y="52"/>
                    <a:pt x="40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7" name="Freeform 79"/>
            <p:cNvSpPr>
              <a:spLocks noEditPoints="1"/>
            </p:cNvSpPr>
            <p:nvPr/>
          </p:nvSpPr>
          <p:spPr bwMode="auto">
            <a:xfrm>
              <a:off x="3654" y="1102"/>
              <a:ext cx="265" cy="116"/>
            </a:xfrm>
            <a:custGeom>
              <a:avLst/>
              <a:gdLst>
                <a:gd name="T0" fmla="*/ 188 w 216"/>
                <a:gd name="T1" fmla="*/ 41 h 94"/>
                <a:gd name="T2" fmla="*/ 178 w 216"/>
                <a:gd name="T3" fmla="*/ 43 h 94"/>
                <a:gd name="T4" fmla="*/ 129 w 216"/>
                <a:gd name="T5" fmla="*/ 0 h 94"/>
                <a:gd name="T6" fmla="*/ 111 w 216"/>
                <a:gd name="T7" fmla="*/ 3 h 94"/>
                <a:gd name="T8" fmla="*/ 108 w 216"/>
                <a:gd name="T9" fmla="*/ 6 h 94"/>
                <a:gd name="T10" fmla="*/ 108 w 216"/>
                <a:gd name="T11" fmla="*/ 91 h 94"/>
                <a:gd name="T12" fmla="*/ 111 w 216"/>
                <a:gd name="T13" fmla="*/ 94 h 94"/>
                <a:gd name="T14" fmla="*/ 188 w 216"/>
                <a:gd name="T15" fmla="*/ 94 h 94"/>
                <a:gd name="T16" fmla="*/ 216 w 216"/>
                <a:gd name="T17" fmla="*/ 68 h 94"/>
                <a:gd name="T18" fmla="*/ 188 w 216"/>
                <a:gd name="T19" fmla="*/ 41 h 94"/>
                <a:gd name="T20" fmla="*/ 85 w 216"/>
                <a:gd name="T21" fmla="*/ 94 h 94"/>
                <a:gd name="T22" fmla="*/ 91 w 216"/>
                <a:gd name="T23" fmla="*/ 94 h 94"/>
                <a:gd name="T24" fmla="*/ 95 w 216"/>
                <a:gd name="T25" fmla="*/ 47 h 94"/>
                <a:gd name="T26" fmla="*/ 91 w 216"/>
                <a:gd name="T27" fmla="*/ 0 h 94"/>
                <a:gd name="T28" fmla="*/ 85 w 216"/>
                <a:gd name="T29" fmla="*/ 0 h 94"/>
                <a:gd name="T30" fmla="*/ 81 w 216"/>
                <a:gd name="T31" fmla="*/ 47 h 94"/>
                <a:gd name="T32" fmla="*/ 85 w 216"/>
                <a:gd name="T33" fmla="*/ 94 h 94"/>
                <a:gd name="T34" fmla="*/ 64 w 216"/>
                <a:gd name="T35" fmla="*/ 94 h 94"/>
                <a:gd name="T36" fmla="*/ 58 w 216"/>
                <a:gd name="T37" fmla="*/ 94 h 94"/>
                <a:gd name="T38" fmla="*/ 54 w 216"/>
                <a:gd name="T39" fmla="*/ 60 h 94"/>
                <a:gd name="T40" fmla="*/ 58 w 216"/>
                <a:gd name="T41" fmla="*/ 27 h 94"/>
                <a:gd name="T42" fmla="*/ 64 w 216"/>
                <a:gd name="T43" fmla="*/ 27 h 94"/>
                <a:gd name="T44" fmla="*/ 68 w 216"/>
                <a:gd name="T45" fmla="*/ 61 h 94"/>
                <a:gd name="T46" fmla="*/ 64 w 216"/>
                <a:gd name="T47" fmla="*/ 94 h 94"/>
                <a:gd name="T48" fmla="*/ 31 w 216"/>
                <a:gd name="T49" fmla="*/ 94 h 94"/>
                <a:gd name="T50" fmla="*/ 37 w 216"/>
                <a:gd name="T51" fmla="*/ 94 h 94"/>
                <a:gd name="T52" fmla="*/ 41 w 216"/>
                <a:gd name="T53" fmla="*/ 67 h 94"/>
                <a:gd name="T54" fmla="*/ 37 w 216"/>
                <a:gd name="T55" fmla="*/ 40 h 94"/>
                <a:gd name="T56" fmla="*/ 31 w 216"/>
                <a:gd name="T57" fmla="*/ 40 h 94"/>
                <a:gd name="T58" fmla="*/ 27 w 216"/>
                <a:gd name="T59" fmla="*/ 67 h 94"/>
                <a:gd name="T60" fmla="*/ 31 w 216"/>
                <a:gd name="T61" fmla="*/ 94 h 94"/>
                <a:gd name="T62" fmla="*/ 4 w 216"/>
                <a:gd name="T63" fmla="*/ 81 h 94"/>
                <a:gd name="T64" fmla="*/ 10 w 216"/>
                <a:gd name="T65" fmla="*/ 81 h 94"/>
                <a:gd name="T66" fmla="*/ 14 w 216"/>
                <a:gd name="T67" fmla="*/ 67 h 94"/>
                <a:gd name="T68" fmla="*/ 10 w 216"/>
                <a:gd name="T69" fmla="*/ 54 h 94"/>
                <a:gd name="T70" fmla="*/ 4 w 216"/>
                <a:gd name="T71" fmla="*/ 54 h 94"/>
                <a:gd name="T72" fmla="*/ 0 w 216"/>
                <a:gd name="T73" fmla="*/ 67 h 94"/>
                <a:gd name="T74" fmla="*/ 4 w 216"/>
                <a:gd name="T75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" h="94">
                  <a:moveTo>
                    <a:pt x="188" y="41"/>
                  </a:moveTo>
                  <a:cubicBezTo>
                    <a:pt x="184" y="41"/>
                    <a:pt x="181" y="42"/>
                    <a:pt x="178" y="43"/>
                  </a:cubicBezTo>
                  <a:cubicBezTo>
                    <a:pt x="175" y="19"/>
                    <a:pt x="154" y="0"/>
                    <a:pt x="129" y="0"/>
                  </a:cubicBezTo>
                  <a:cubicBezTo>
                    <a:pt x="122" y="0"/>
                    <a:pt x="116" y="1"/>
                    <a:pt x="111" y="3"/>
                  </a:cubicBezTo>
                  <a:cubicBezTo>
                    <a:pt x="109" y="4"/>
                    <a:pt x="108" y="5"/>
                    <a:pt x="108" y="6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8" y="93"/>
                    <a:pt x="110" y="94"/>
                    <a:pt x="111" y="94"/>
                  </a:cubicBezTo>
                  <a:cubicBezTo>
                    <a:pt x="111" y="94"/>
                    <a:pt x="188" y="94"/>
                    <a:pt x="188" y="94"/>
                  </a:cubicBezTo>
                  <a:cubicBezTo>
                    <a:pt x="204" y="94"/>
                    <a:pt x="216" y="82"/>
                    <a:pt x="216" y="68"/>
                  </a:cubicBezTo>
                  <a:cubicBezTo>
                    <a:pt x="216" y="53"/>
                    <a:pt x="204" y="41"/>
                    <a:pt x="188" y="41"/>
                  </a:cubicBezTo>
                  <a:close/>
                  <a:moveTo>
                    <a:pt x="85" y="94"/>
                  </a:moveTo>
                  <a:cubicBezTo>
                    <a:pt x="91" y="94"/>
                    <a:pt x="91" y="94"/>
                    <a:pt x="91" y="94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1" y="47"/>
                    <a:pt x="81" y="47"/>
                    <a:pt x="81" y="47"/>
                  </a:cubicBezTo>
                  <a:lnTo>
                    <a:pt x="85" y="94"/>
                  </a:lnTo>
                  <a:close/>
                  <a:moveTo>
                    <a:pt x="64" y="94"/>
                  </a:moveTo>
                  <a:cubicBezTo>
                    <a:pt x="58" y="94"/>
                    <a:pt x="58" y="94"/>
                    <a:pt x="58" y="94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68" y="61"/>
                    <a:pt x="68" y="61"/>
                    <a:pt x="68" y="61"/>
                  </a:cubicBezTo>
                  <a:lnTo>
                    <a:pt x="64" y="94"/>
                  </a:lnTo>
                  <a:close/>
                  <a:moveTo>
                    <a:pt x="31" y="94"/>
                  </a:moveTo>
                  <a:cubicBezTo>
                    <a:pt x="37" y="94"/>
                    <a:pt x="37" y="94"/>
                    <a:pt x="37" y="94"/>
                  </a:cubicBezTo>
                  <a:cubicBezTo>
                    <a:pt x="41" y="67"/>
                    <a:pt x="41" y="67"/>
                    <a:pt x="41" y="67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27" y="67"/>
                    <a:pt x="27" y="67"/>
                    <a:pt x="27" y="67"/>
                  </a:cubicBezTo>
                  <a:lnTo>
                    <a:pt x="31" y="94"/>
                  </a:lnTo>
                  <a:close/>
                  <a:moveTo>
                    <a:pt x="4" y="81"/>
                  </a:moveTo>
                  <a:cubicBezTo>
                    <a:pt x="10" y="81"/>
                    <a:pt x="10" y="81"/>
                    <a:pt x="10" y="81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0" y="67"/>
                    <a:pt x="0" y="67"/>
                    <a:pt x="0" y="67"/>
                  </a:cubicBezTo>
                  <a:lnTo>
                    <a:pt x="4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8" name="Freeform 80"/>
            <p:cNvSpPr>
              <a:spLocks noEditPoints="1"/>
            </p:cNvSpPr>
            <p:nvPr/>
          </p:nvSpPr>
          <p:spPr bwMode="auto">
            <a:xfrm>
              <a:off x="3704" y="1240"/>
              <a:ext cx="148" cy="130"/>
            </a:xfrm>
            <a:custGeom>
              <a:avLst/>
              <a:gdLst>
                <a:gd name="T0" fmla="*/ 50 w 120"/>
                <a:gd name="T1" fmla="*/ 0 h 106"/>
                <a:gd name="T2" fmla="*/ 50 w 120"/>
                <a:gd name="T3" fmla="*/ 0 h 106"/>
                <a:gd name="T4" fmla="*/ 100 w 120"/>
                <a:gd name="T5" fmla="*/ 41 h 106"/>
                <a:gd name="T6" fmla="*/ 50 w 120"/>
                <a:gd name="T7" fmla="*/ 81 h 106"/>
                <a:gd name="T8" fmla="*/ 42 w 120"/>
                <a:gd name="T9" fmla="*/ 80 h 106"/>
                <a:gd name="T10" fmla="*/ 7 w 120"/>
                <a:gd name="T11" fmla="*/ 93 h 106"/>
                <a:gd name="T12" fmla="*/ 7 w 120"/>
                <a:gd name="T13" fmla="*/ 91 h 106"/>
                <a:gd name="T14" fmla="*/ 19 w 120"/>
                <a:gd name="T15" fmla="*/ 75 h 106"/>
                <a:gd name="T16" fmla="*/ 19 w 120"/>
                <a:gd name="T17" fmla="*/ 72 h 106"/>
                <a:gd name="T18" fmla="*/ 0 w 120"/>
                <a:gd name="T19" fmla="*/ 41 h 106"/>
                <a:gd name="T20" fmla="*/ 50 w 120"/>
                <a:gd name="T21" fmla="*/ 0 h 106"/>
                <a:gd name="T22" fmla="*/ 104 w 120"/>
                <a:gd name="T23" fmla="*/ 91 h 106"/>
                <a:gd name="T24" fmla="*/ 113 w 120"/>
                <a:gd name="T25" fmla="*/ 104 h 106"/>
                <a:gd name="T26" fmla="*/ 113 w 120"/>
                <a:gd name="T27" fmla="*/ 106 h 106"/>
                <a:gd name="T28" fmla="*/ 83 w 120"/>
                <a:gd name="T29" fmla="*/ 95 h 106"/>
                <a:gd name="T30" fmla="*/ 77 w 120"/>
                <a:gd name="T31" fmla="*/ 96 h 106"/>
                <a:gd name="T32" fmla="*/ 50 w 120"/>
                <a:gd name="T33" fmla="*/ 89 h 106"/>
                <a:gd name="T34" fmla="*/ 90 w 120"/>
                <a:gd name="T35" fmla="*/ 75 h 106"/>
                <a:gd name="T36" fmla="*/ 103 w 120"/>
                <a:gd name="T37" fmla="*/ 60 h 106"/>
                <a:gd name="T38" fmla="*/ 108 w 120"/>
                <a:gd name="T39" fmla="*/ 41 h 106"/>
                <a:gd name="T40" fmla="*/ 108 w 120"/>
                <a:gd name="T41" fmla="*/ 37 h 106"/>
                <a:gd name="T42" fmla="*/ 120 w 120"/>
                <a:gd name="T43" fmla="*/ 61 h 106"/>
                <a:gd name="T44" fmla="*/ 104 w 120"/>
                <a:gd name="T45" fmla="*/ 88 h 106"/>
                <a:gd name="T46" fmla="*/ 104 w 120"/>
                <a:gd name="T47" fmla="*/ 9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0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78" y="0"/>
                    <a:pt x="100" y="18"/>
                    <a:pt x="100" y="41"/>
                  </a:cubicBezTo>
                  <a:cubicBezTo>
                    <a:pt x="100" y="63"/>
                    <a:pt x="78" y="81"/>
                    <a:pt x="50" y="81"/>
                  </a:cubicBezTo>
                  <a:cubicBezTo>
                    <a:pt x="47" y="81"/>
                    <a:pt x="45" y="81"/>
                    <a:pt x="42" y="80"/>
                  </a:cubicBezTo>
                  <a:cubicBezTo>
                    <a:pt x="32" y="91"/>
                    <a:pt x="19" y="93"/>
                    <a:pt x="7" y="93"/>
                  </a:cubicBezTo>
                  <a:cubicBezTo>
                    <a:pt x="7" y="91"/>
                    <a:pt x="7" y="91"/>
                    <a:pt x="7" y="91"/>
                  </a:cubicBezTo>
                  <a:cubicBezTo>
                    <a:pt x="14" y="87"/>
                    <a:pt x="19" y="81"/>
                    <a:pt x="19" y="75"/>
                  </a:cubicBezTo>
                  <a:cubicBezTo>
                    <a:pt x="19" y="74"/>
                    <a:pt x="19" y="73"/>
                    <a:pt x="19" y="72"/>
                  </a:cubicBezTo>
                  <a:cubicBezTo>
                    <a:pt x="8" y="65"/>
                    <a:pt x="0" y="53"/>
                    <a:pt x="0" y="41"/>
                  </a:cubicBezTo>
                  <a:cubicBezTo>
                    <a:pt x="0" y="18"/>
                    <a:pt x="23" y="0"/>
                    <a:pt x="50" y="0"/>
                  </a:cubicBezTo>
                  <a:close/>
                  <a:moveTo>
                    <a:pt x="104" y="91"/>
                  </a:moveTo>
                  <a:cubicBezTo>
                    <a:pt x="104" y="96"/>
                    <a:pt x="107" y="101"/>
                    <a:pt x="113" y="104"/>
                  </a:cubicBezTo>
                  <a:cubicBezTo>
                    <a:pt x="113" y="106"/>
                    <a:pt x="113" y="106"/>
                    <a:pt x="113" y="106"/>
                  </a:cubicBezTo>
                  <a:cubicBezTo>
                    <a:pt x="102" y="106"/>
                    <a:pt x="93" y="105"/>
                    <a:pt x="83" y="95"/>
                  </a:cubicBezTo>
                  <a:cubicBezTo>
                    <a:pt x="81" y="96"/>
                    <a:pt x="79" y="96"/>
                    <a:pt x="77" y="96"/>
                  </a:cubicBezTo>
                  <a:cubicBezTo>
                    <a:pt x="67" y="96"/>
                    <a:pt x="58" y="93"/>
                    <a:pt x="50" y="89"/>
                  </a:cubicBezTo>
                  <a:cubicBezTo>
                    <a:pt x="65" y="89"/>
                    <a:pt x="79" y="84"/>
                    <a:pt x="90" y="75"/>
                  </a:cubicBezTo>
                  <a:cubicBezTo>
                    <a:pt x="96" y="71"/>
                    <a:pt x="100" y="66"/>
                    <a:pt x="103" y="60"/>
                  </a:cubicBezTo>
                  <a:cubicBezTo>
                    <a:pt x="106" y="54"/>
                    <a:pt x="108" y="47"/>
                    <a:pt x="108" y="41"/>
                  </a:cubicBezTo>
                  <a:cubicBezTo>
                    <a:pt x="108" y="40"/>
                    <a:pt x="108" y="38"/>
                    <a:pt x="108" y="37"/>
                  </a:cubicBezTo>
                  <a:cubicBezTo>
                    <a:pt x="115" y="44"/>
                    <a:pt x="120" y="52"/>
                    <a:pt x="120" y="61"/>
                  </a:cubicBezTo>
                  <a:cubicBezTo>
                    <a:pt x="120" y="72"/>
                    <a:pt x="114" y="82"/>
                    <a:pt x="104" y="88"/>
                  </a:cubicBezTo>
                  <a:cubicBezTo>
                    <a:pt x="104" y="89"/>
                    <a:pt x="104" y="90"/>
                    <a:pt x="104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39" name="Freeform 81"/>
            <p:cNvSpPr>
              <a:spLocks noEditPoints="1"/>
            </p:cNvSpPr>
            <p:nvPr/>
          </p:nvSpPr>
          <p:spPr bwMode="auto">
            <a:xfrm>
              <a:off x="3719" y="1386"/>
              <a:ext cx="130" cy="129"/>
            </a:xfrm>
            <a:custGeom>
              <a:avLst/>
              <a:gdLst>
                <a:gd name="T0" fmla="*/ 20 w 106"/>
                <a:gd name="T1" fmla="*/ 52 h 105"/>
                <a:gd name="T2" fmla="*/ 20 w 106"/>
                <a:gd name="T3" fmla="*/ 49 h 105"/>
                <a:gd name="T4" fmla="*/ 1 w 106"/>
                <a:gd name="T5" fmla="*/ 43 h 105"/>
                <a:gd name="T6" fmla="*/ 0 w 106"/>
                <a:gd name="T7" fmla="*/ 52 h 105"/>
                <a:gd name="T8" fmla="*/ 17 w 106"/>
                <a:gd name="T9" fmla="*/ 91 h 105"/>
                <a:gd name="T10" fmla="*/ 29 w 106"/>
                <a:gd name="T11" fmla="*/ 75 h 105"/>
                <a:gd name="T12" fmla="*/ 20 w 106"/>
                <a:gd name="T13" fmla="*/ 52 h 105"/>
                <a:gd name="T14" fmla="*/ 86 w 106"/>
                <a:gd name="T15" fmla="*/ 52 h 105"/>
                <a:gd name="T16" fmla="*/ 77 w 106"/>
                <a:gd name="T17" fmla="*/ 75 h 105"/>
                <a:gd name="T18" fmla="*/ 89 w 106"/>
                <a:gd name="T19" fmla="*/ 91 h 105"/>
                <a:gd name="T20" fmla="*/ 106 w 106"/>
                <a:gd name="T21" fmla="*/ 52 h 105"/>
                <a:gd name="T22" fmla="*/ 105 w 106"/>
                <a:gd name="T23" fmla="*/ 43 h 105"/>
                <a:gd name="T24" fmla="*/ 86 w 106"/>
                <a:gd name="T25" fmla="*/ 49 h 105"/>
                <a:gd name="T26" fmla="*/ 86 w 106"/>
                <a:gd name="T27" fmla="*/ 52 h 105"/>
                <a:gd name="T28" fmla="*/ 59 w 106"/>
                <a:gd name="T29" fmla="*/ 20 h 105"/>
                <a:gd name="T30" fmla="*/ 82 w 106"/>
                <a:gd name="T31" fmla="*/ 36 h 105"/>
                <a:gd name="T32" fmla="*/ 101 w 106"/>
                <a:gd name="T33" fmla="*/ 30 h 105"/>
                <a:gd name="T34" fmla="*/ 59 w 106"/>
                <a:gd name="T35" fmla="*/ 0 h 105"/>
                <a:gd name="T36" fmla="*/ 59 w 106"/>
                <a:gd name="T37" fmla="*/ 20 h 105"/>
                <a:gd name="T38" fmla="*/ 24 w 106"/>
                <a:gd name="T39" fmla="*/ 36 h 105"/>
                <a:gd name="T40" fmla="*/ 46 w 106"/>
                <a:gd name="T41" fmla="*/ 20 h 105"/>
                <a:gd name="T42" fmla="*/ 46 w 106"/>
                <a:gd name="T43" fmla="*/ 0 h 105"/>
                <a:gd name="T44" fmla="*/ 5 w 106"/>
                <a:gd name="T45" fmla="*/ 30 h 105"/>
                <a:gd name="T46" fmla="*/ 24 w 106"/>
                <a:gd name="T47" fmla="*/ 36 h 105"/>
                <a:gd name="T48" fmla="*/ 67 w 106"/>
                <a:gd name="T49" fmla="*/ 82 h 105"/>
                <a:gd name="T50" fmla="*/ 53 w 106"/>
                <a:gd name="T51" fmla="*/ 85 h 105"/>
                <a:gd name="T52" fmla="*/ 39 w 106"/>
                <a:gd name="T53" fmla="*/ 82 h 105"/>
                <a:gd name="T54" fmla="*/ 28 w 106"/>
                <a:gd name="T55" fmla="*/ 99 h 105"/>
                <a:gd name="T56" fmla="*/ 53 w 106"/>
                <a:gd name="T57" fmla="*/ 105 h 105"/>
                <a:gd name="T58" fmla="*/ 78 w 106"/>
                <a:gd name="T59" fmla="*/ 99 h 105"/>
                <a:gd name="T60" fmla="*/ 67 w 106"/>
                <a:gd name="T61" fmla="*/ 8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6" h="105">
                  <a:moveTo>
                    <a:pt x="20" y="52"/>
                  </a:moveTo>
                  <a:cubicBezTo>
                    <a:pt x="20" y="51"/>
                    <a:pt x="20" y="50"/>
                    <a:pt x="20" y="49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6"/>
                    <a:pt x="0" y="49"/>
                    <a:pt x="0" y="52"/>
                  </a:cubicBezTo>
                  <a:cubicBezTo>
                    <a:pt x="0" y="68"/>
                    <a:pt x="7" y="81"/>
                    <a:pt x="17" y="91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3" y="69"/>
                    <a:pt x="20" y="61"/>
                    <a:pt x="20" y="52"/>
                  </a:cubicBezTo>
                  <a:close/>
                  <a:moveTo>
                    <a:pt x="86" y="52"/>
                  </a:moveTo>
                  <a:cubicBezTo>
                    <a:pt x="86" y="61"/>
                    <a:pt x="83" y="69"/>
                    <a:pt x="77" y="7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9" y="81"/>
                    <a:pt x="106" y="68"/>
                    <a:pt x="106" y="52"/>
                  </a:cubicBezTo>
                  <a:cubicBezTo>
                    <a:pt x="106" y="49"/>
                    <a:pt x="105" y="46"/>
                    <a:pt x="105" y="43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50"/>
                    <a:pt x="86" y="51"/>
                    <a:pt x="86" y="52"/>
                  </a:cubicBezTo>
                  <a:close/>
                  <a:moveTo>
                    <a:pt x="59" y="20"/>
                  </a:moveTo>
                  <a:cubicBezTo>
                    <a:pt x="69" y="22"/>
                    <a:pt x="77" y="28"/>
                    <a:pt x="82" y="36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93" y="14"/>
                    <a:pt x="78" y="3"/>
                    <a:pt x="59" y="0"/>
                  </a:cubicBezTo>
                  <a:lnTo>
                    <a:pt x="59" y="20"/>
                  </a:lnTo>
                  <a:close/>
                  <a:moveTo>
                    <a:pt x="24" y="36"/>
                  </a:moveTo>
                  <a:cubicBezTo>
                    <a:pt x="29" y="28"/>
                    <a:pt x="37" y="22"/>
                    <a:pt x="46" y="2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8" y="3"/>
                    <a:pt x="13" y="14"/>
                    <a:pt x="5" y="30"/>
                  </a:cubicBezTo>
                  <a:lnTo>
                    <a:pt x="24" y="36"/>
                  </a:lnTo>
                  <a:close/>
                  <a:moveTo>
                    <a:pt x="67" y="82"/>
                  </a:moveTo>
                  <a:cubicBezTo>
                    <a:pt x="62" y="84"/>
                    <a:pt x="58" y="85"/>
                    <a:pt x="53" y="85"/>
                  </a:cubicBezTo>
                  <a:cubicBezTo>
                    <a:pt x="48" y="85"/>
                    <a:pt x="43" y="84"/>
                    <a:pt x="39" y="8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35" y="103"/>
                    <a:pt x="44" y="105"/>
                    <a:pt x="53" y="105"/>
                  </a:cubicBezTo>
                  <a:cubicBezTo>
                    <a:pt x="62" y="105"/>
                    <a:pt x="71" y="103"/>
                    <a:pt x="78" y="99"/>
                  </a:cubicBezTo>
                  <a:lnTo>
                    <a:pt x="67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0" name="Freeform 82"/>
            <p:cNvSpPr>
              <a:spLocks noEditPoints="1"/>
            </p:cNvSpPr>
            <p:nvPr/>
          </p:nvSpPr>
          <p:spPr bwMode="auto">
            <a:xfrm>
              <a:off x="3727" y="1542"/>
              <a:ext cx="122" cy="129"/>
            </a:xfrm>
            <a:custGeom>
              <a:avLst/>
              <a:gdLst>
                <a:gd name="T0" fmla="*/ 57 w 122"/>
                <a:gd name="T1" fmla="*/ 49 h 129"/>
                <a:gd name="T2" fmla="*/ 41 w 122"/>
                <a:gd name="T3" fmla="*/ 65 h 129"/>
                <a:gd name="T4" fmla="*/ 66 w 122"/>
                <a:gd name="T5" fmla="*/ 49 h 129"/>
                <a:gd name="T6" fmla="*/ 82 w 122"/>
                <a:gd name="T7" fmla="*/ 65 h 129"/>
                <a:gd name="T8" fmla="*/ 66 w 122"/>
                <a:gd name="T9" fmla="*/ 49 h 129"/>
                <a:gd name="T10" fmla="*/ 105 w 122"/>
                <a:gd name="T11" fmla="*/ 49 h 129"/>
                <a:gd name="T12" fmla="*/ 89 w 122"/>
                <a:gd name="T13" fmla="*/ 65 h 129"/>
                <a:gd name="T14" fmla="*/ 16 w 122"/>
                <a:gd name="T15" fmla="*/ 97 h 129"/>
                <a:gd name="T16" fmla="*/ 32 w 122"/>
                <a:gd name="T17" fmla="*/ 113 h 129"/>
                <a:gd name="T18" fmla="*/ 16 w 122"/>
                <a:gd name="T19" fmla="*/ 97 h 129"/>
                <a:gd name="T20" fmla="*/ 57 w 122"/>
                <a:gd name="T21" fmla="*/ 97 h 129"/>
                <a:gd name="T22" fmla="*/ 41 w 122"/>
                <a:gd name="T23" fmla="*/ 113 h 129"/>
                <a:gd name="T24" fmla="*/ 66 w 122"/>
                <a:gd name="T25" fmla="*/ 97 h 129"/>
                <a:gd name="T26" fmla="*/ 82 w 122"/>
                <a:gd name="T27" fmla="*/ 113 h 129"/>
                <a:gd name="T28" fmla="*/ 66 w 122"/>
                <a:gd name="T29" fmla="*/ 97 h 129"/>
                <a:gd name="T30" fmla="*/ 57 w 122"/>
                <a:gd name="T31" fmla="*/ 72 h 129"/>
                <a:gd name="T32" fmla="*/ 41 w 122"/>
                <a:gd name="T33" fmla="*/ 88 h 129"/>
                <a:gd name="T34" fmla="*/ 66 w 122"/>
                <a:gd name="T35" fmla="*/ 72 h 129"/>
                <a:gd name="T36" fmla="*/ 82 w 122"/>
                <a:gd name="T37" fmla="*/ 88 h 129"/>
                <a:gd name="T38" fmla="*/ 66 w 122"/>
                <a:gd name="T39" fmla="*/ 72 h 129"/>
                <a:gd name="T40" fmla="*/ 105 w 122"/>
                <a:gd name="T41" fmla="*/ 72 h 129"/>
                <a:gd name="T42" fmla="*/ 89 w 122"/>
                <a:gd name="T43" fmla="*/ 88 h 129"/>
                <a:gd name="T44" fmla="*/ 16 w 122"/>
                <a:gd name="T45" fmla="*/ 72 h 129"/>
                <a:gd name="T46" fmla="*/ 32 w 122"/>
                <a:gd name="T47" fmla="*/ 88 h 129"/>
                <a:gd name="T48" fmla="*/ 16 w 122"/>
                <a:gd name="T49" fmla="*/ 72 h 129"/>
                <a:gd name="T50" fmla="*/ 105 w 122"/>
                <a:gd name="T51" fmla="*/ 9 h 129"/>
                <a:gd name="T52" fmla="*/ 89 w 122"/>
                <a:gd name="T53" fmla="*/ 0 h 129"/>
                <a:gd name="T54" fmla="*/ 32 w 122"/>
                <a:gd name="T55" fmla="*/ 9 h 129"/>
                <a:gd name="T56" fmla="*/ 16 w 122"/>
                <a:gd name="T57" fmla="*/ 0 h 129"/>
                <a:gd name="T58" fmla="*/ 0 w 122"/>
                <a:gd name="T59" fmla="*/ 129 h 129"/>
                <a:gd name="T60" fmla="*/ 122 w 122"/>
                <a:gd name="T61" fmla="*/ 0 h 129"/>
                <a:gd name="T62" fmla="*/ 113 w 122"/>
                <a:gd name="T63" fmla="*/ 120 h 129"/>
                <a:gd name="T64" fmla="*/ 9 w 122"/>
                <a:gd name="T65" fmla="*/ 32 h 129"/>
                <a:gd name="T66" fmla="*/ 113 w 122"/>
                <a:gd name="T67" fmla="*/ 12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2" h="129">
                  <a:moveTo>
                    <a:pt x="41" y="49"/>
                  </a:moveTo>
                  <a:lnTo>
                    <a:pt x="57" y="49"/>
                  </a:lnTo>
                  <a:lnTo>
                    <a:pt x="57" y="65"/>
                  </a:lnTo>
                  <a:lnTo>
                    <a:pt x="41" y="65"/>
                  </a:lnTo>
                  <a:lnTo>
                    <a:pt x="41" y="49"/>
                  </a:lnTo>
                  <a:close/>
                  <a:moveTo>
                    <a:pt x="66" y="49"/>
                  </a:moveTo>
                  <a:lnTo>
                    <a:pt x="82" y="49"/>
                  </a:lnTo>
                  <a:lnTo>
                    <a:pt x="82" y="65"/>
                  </a:lnTo>
                  <a:lnTo>
                    <a:pt x="66" y="65"/>
                  </a:lnTo>
                  <a:lnTo>
                    <a:pt x="66" y="49"/>
                  </a:lnTo>
                  <a:close/>
                  <a:moveTo>
                    <a:pt x="89" y="49"/>
                  </a:moveTo>
                  <a:lnTo>
                    <a:pt x="105" y="49"/>
                  </a:lnTo>
                  <a:lnTo>
                    <a:pt x="105" y="65"/>
                  </a:lnTo>
                  <a:lnTo>
                    <a:pt x="89" y="65"/>
                  </a:lnTo>
                  <a:lnTo>
                    <a:pt x="89" y="49"/>
                  </a:lnTo>
                  <a:close/>
                  <a:moveTo>
                    <a:pt x="16" y="97"/>
                  </a:moveTo>
                  <a:lnTo>
                    <a:pt x="32" y="97"/>
                  </a:lnTo>
                  <a:lnTo>
                    <a:pt x="32" y="113"/>
                  </a:lnTo>
                  <a:lnTo>
                    <a:pt x="16" y="113"/>
                  </a:lnTo>
                  <a:lnTo>
                    <a:pt x="16" y="97"/>
                  </a:lnTo>
                  <a:close/>
                  <a:moveTo>
                    <a:pt x="41" y="97"/>
                  </a:moveTo>
                  <a:lnTo>
                    <a:pt x="57" y="97"/>
                  </a:lnTo>
                  <a:lnTo>
                    <a:pt x="57" y="113"/>
                  </a:lnTo>
                  <a:lnTo>
                    <a:pt x="41" y="113"/>
                  </a:lnTo>
                  <a:lnTo>
                    <a:pt x="41" y="97"/>
                  </a:lnTo>
                  <a:close/>
                  <a:moveTo>
                    <a:pt x="66" y="97"/>
                  </a:moveTo>
                  <a:lnTo>
                    <a:pt x="82" y="97"/>
                  </a:lnTo>
                  <a:lnTo>
                    <a:pt x="82" y="113"/>
                  </a:lnTo>
                  <a:lnTo>
                    <a:pt x="66" y="113"/>
                  </a:lnTo>
                  <a:lnTo>
                    <a:pt x="66" y="97"/>
                  </a:lnTo>
                  <a:close/>
                  <a:moveTo>
                    <a:pt x="41" y="72"/>
                  </a:moveTo>
                  <a:lnTo>
                    <a:pt x="57" y="72"/>
                  </a:lnTo>
                  <a:lnTo>
                    <a:pt x="57" y="88"/>
                  </a:lnTo>
                  <a:lnTo>
                    <a:pt x="41" y="88"/>
                  </a:lnTo>
                  <a:lnTo>
                    <a:pt x="41" y="72"/>
                  </a:lnTo>
                  <a:close/>
                  <a:moveTo>
                    <a:pt x="66" y="72"/>
                  </a:moveTo>
                  <a:lnTo>
                    <a:pt x="82" y="72"/>
                  </a:lnTo>
                  <a:lnTo>
                    <a:pt x="82" y="88"/>
                  </a:lnTo>
                  <a:lnTo>
                    <a:pt x="66" y="88"/>
                  </a:lnTo>
                  <a:lnTo>
                    <a:pt x="66" y="72"/>
                  </a:lnTo>
                  <a:close/>
                  <a:moveTo>
                    <a:pt x="89" y="72"/>
                  </a:moveTo>
                  <a:lnTo>
                    <a:pt x="105" y="72"/>
                  </a:lnTo>
                  <a:lnTo>
                    <a:pt x="105" y="88"/>
                  </a:lnTo>
                  <a:lnTo>
                    <a:pt x="89" y="88"/>
                  </a:lnTo>
                  <a:lnTo>
                    <a:pt x="89" y="72"/>
                  </a:lnTo>
                  <a:close/>
                  <a:moveTo>
                    <a:pt x="16" y="72"/>
                  </a:moveTo>
                  <a:lnTo>
                    <a:pt x="32" y="72"/>
                  </a:lnTo>
                  <a:lnTo>
                    <a:pt x="32" y="88"/>
                  </a:lnTo>
                  <a:lnTo>
                    <a:pt x="16" y="88"/>
                  </a:lnTo>
                  <a:lnTo>
                    <a:pt x="16" y="72"/>
                  </a:lnTo>
                  <a:close/>
                  <a:moveTo>
                    <a:pt x="105" y="0"/>
                  </a:moveTo>
                  <a:lnTo>
                    <a:pt x="105" y="9"/>
                  </a:lnTo>
                  <a:lnTo>
                    <a:pt x="89" y="9"/>
                  </a:lnTo>
                  <a:lnTo>
                    <a:pt x="89" y="0"/>
                  </a:lnTo>
                  <a:lnTo>
                    <a:pt x="32" y="0"/>
                  </a:lnTo>
                  <a:lnTo>
                    <a:pt x="32" y="9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22" y="129"/>
                  </a:lnTo>
                  <a:lnTo>
                    <a:pt x="122" y="0"/>
                  </a:lnTo>
                  <a:lnTo>
                    <a:pt x="105" y="0"/>
                  </a:lnTo>
                  <a:close/>
                  <a:moveTo>
                    <a:pt x="113" y="120"/>
                  </a:moveTo>
                  <a:lnTo>
                    <a:pt x="9" y="120"/>
                  </a:lnTo>
                  <a:lnTo>
                    <a:pt x="9" y="32"/>
                  </a:lnTo>
                  <a:lnTo>
                    <a:pt x="113" y="32"/>
                  </a:lnTo>
                  <a:lnTo>
                    <a:pt x="113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1" name="Freeform 83"/>
            <p:cNvSpPr>
              <a:spLocks noEditPoints="1"/>
            </p:cNvSpPr>
            <p:nvPr/>
          </p:nvSpPr>
          <p:spPr bwMode="auto">
            <a:xfrm>
              <a:off x="3920" y="2137"/>
              <a:ext cx="103" cy="103"/>
            </a:xfrm>
            <a:custGeom>
              <a:avLst/>
              <a:gdLst>
                <a:gd name="T0" fmla="*/ 42 w 84"/>
                <a:gd name="T1" fmla="*/ 0 h 84"/>
                <a:gd name="T2" fmla="*/ 0 w 84"/>
                <a:gd name="T3" fmla="*/ 42 h 84"/>
                <a:gd name="T4" fmla="*/ 42 w 84"/>
                <a:gd name="T5" fmla="*/ 84 h 84"/>
                <a:gd name="T6" fmla="*/ 84 w 84"/>
                <a:gd name="T7" fmla="*/ 42 h 84"/>
                <a:gd name="T8" fmla="*/ 42 w 84"/>
                <a:gd name="T9" fmla="*/ 0 h 84"/>
                <a:gd name="T10" fmla="*/ 42 w 84"/>
                <a:gd name="T11" fmla="*/ 76 h 84"/>
                <a:gd name="T12" fmla="*/ 8 w 84"/>
                <a:gd name="T13" fmla="*/ 42 h 84"/>
                <a:gd name="T14" fmla="*/ 42 w 84"/>
                <a:gd name="T15" fmla="*/ 8 h 84"/>
                <a:gd name="T16" fmla="*/ 76 w 84"/>
                <a:gd name="T17" fmla="*/ 42 h 84"/>
                <a:gd name="T18" fmla="*/ 42 w 84"/>
                <a:gd name="T19" fmla="*/ 76 h 84"/>
                <a:gd name="T20" fmla="*/ 26 w 84"/>
                <a:gd name="T21" fmla="*/ 26 h 84"/>
                <a:gd name="T22" fmla="*/ 58 w 84"/>
                <a:gd name="T23" fmla="*/ 26 h 84"/>
                <a:gd name="T24" fmla="*/ 58 w 84"/>
                <a:gd name="T25" fmla="*/ 58 h 84"/>
                <a:gd name="T26" fmla="*/ 26 w 84"/>
                <a:gd name="T27" fmla="*/ 58 h 84"/>
                <a:gd name="T28" fmla="*/ 26 w 84"/>
                <a:gd name="T29" fmla="*/ 2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4">
                  <a:moveTo>
                    <a:pt x="42" y="0"/>
                  </a:move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4"/>
                    <a:pt x="42" y="84"/>
                  </a:cubicBezTo>
                  <a:cubicBezTo>
                    <a:pt x="65" y="84"/>
                    <a:pt x="84" y="65"/>
                    <a:pt x="84" y="42"/>
                  </a:cubicBezTo>
                  <a:cubicBezTo>
                    <a:pt x="84" y="19"/>
                    <a:pt x="65" y="0"/>
                    <a:pt x="42" y="0"/>
                  </a:cubicBezTo>
                  <a:close/>
                  <a:moveTo>
                    <a:pt x="42" y="76"/>
                  </a:moveTo>
                  <a:cubicBezTo>
                    <a:pt x="23" y="76"/>
                    <a:pt x="8" y="61"/>
                    <a:pt x="8" y="42"/>
                  </a:cubicBezTo>
                  <a:cubicBezTo>
                    <a:pt x="8" y="23"/>
                    <a:pt x="23" y="8"/>
                    <a:pt x="42" y="8"/>
                  </a:cubicBezTo>
                  <a:cubicBezTo>
                    <a:pt x="61" y="8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lose/>
                  <a:moveTo>
                    <a:pt x="26" y="26"/>
                  </a:moveTo>
                  <a:cubicBezTo>
                    <a:pt x="58" y="26"/>
                    <a:pt x="58" y="26"/>
                    <a:pt x="58" y="26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26" y="58"/>
                    <a:pt x="26" y="58"/>
                    <a:pt x="26" y="58"/>
                  </a:cubicBezTo>
                  <a:lnTo>
                    <a:pt x="2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2" name="Freeform 84"/>
            <p:cNvSpPr>
              <a:spLocks noEditPoints="1"/>
            </p:cNvSpPr>
            <p:nvPr/>
          </p:nvSpPr>
          <p:spPr bwMode="auto">
            <a:xfrm>
              <a:off x="3770" y="2122"/>
              <a:ext cx="180" cy="179"/>
            </a:xfrm>
            <a:custGeom>
              <a:avLst/>
              <a:gdLst>
                <a:gd name="T0" fmla="*/ 140 w 146"/>
                <a:gd name="T1" fmla="*/ 123 h 146"/>
                <a:gd name="T2" fmla="*/ 106 w 146"/>
                <a:gd name="T3" fmla="*/ 94 h 146"/>
                <a:gd name="T4" fmla="*/ 96 w 146"/>
                <a:gd name="T5" fmla="*/ 89 h 146"/>
                <a:gd name="T6" fmla="*/ 109 w 146"/>
                <a:gd name="T7" fmla="*/ 54 h 146"/>
                <a:gd name="T8" fmla="*/ 54 w 146"/>
                <a:gd name="T9" fmla="*/ 0 h 146"/>
                <a:gd name="T10" fmla="*/ 0 w 146"/>
                <a:gd name="T11" fmla="*/ 54 h 146"/>
                <a:gd name="T12" fmla="*/ 54 w 146"/>
                <a:gd name="T13" fmla="*/ 108 h 146"/>
                <a:gd name="T14" fmla="*/ 90 w 146"/>
                <a:gd name="T15" fmla="*/ 95 h 146"/>
                <a:gd name="T16" fmla="*/ 94 w 146"/>
                <a:gd name="T17" fmla="*/ 106 h 146"/>
                <a:gd name="T18" fmla="*/ 123 w 146"/>
                <a:gd name="T19" fmla="*/ 140 h 146"/>
                <a:gd name="T20" fmla="*/ 141 w 146"/>
                <a:gd name="T21" fmla="*/ 141 h 146"/>
                <a:gd name="T22" fmla="*/ 140 w 146"/>
                <a:gd name="T23" fmla="*/ 123 h 146"/>
                <a:gd name="T24" fmla="*/ 54 w 146"/>
                <a:gd name="T25" fmla="*/ 90 h 146"/>
                <a:gd name="T26" fmla="*/ 18 w 146"/>
                <a:gd name="T27" fmla="*/ 54 h 146"/>
                <a:gd name="T28" fmla="*/ 54 w 146"/>
                <a:gd name="T29" fmla="*/ 18 h 146"/>
                <a:gd name="T30" fmla="*/ 91 w 146"/>
                <a:gd name="T31" fmla="*/ 54 h 146"/>
                <a:gd name="T32" fmla="*/ 54 w 146"/>
                <a:gd name="T33" fmla="*/ 90 h 146"/>
                <a:gd name="T34" fmla="*/ 63 w 146"/>
                <a:gd name="T35" fmla="*/ 27 h 146"/>
                <a:gd name="T36" fmla="*/ 45 w 146"/>
                <a:gd name="T37" fmla="*/ 27 h 146"/>
                <a:gd name="T38" fmla="*/ 45 w 146"/>
                <a:gd name="T39" fmla="*/ 45 h 146"/>
                <a:gd name="T40" fmla="*/ 27 w 146"/>
                <a:gd name="T41" fmla="*/ 45 h 146"/>
                <a:gd name="T42" fmla="*/ 27 w 146"/>
                <a:gd name="T43" fmla="*/ 63 h 146"/>
                <a:gd name="T44" fmla="*/ 45 w 146"/>
                <a:gd name="T45" fmla="*/ 63 h 146"/>
                <a:gd name="T46" fmla="*/ 45 w 146"/>
                <a:gd name="T47" fmla="*/ 81 h 146"/>
                <a:gd name="T48" fmla="*/ 63 w 146"/>
                <a:gd name="T49" fmla="*/ 81 h 146"/>
                <a:gd name="T50" fmla="*/ 63 w 146"/>
                <a:gd name="T51" fmla="*/ 63 h 146"/>
                <a:gd name="T52" fmla="*/ 81 w 146"/>
                <a:gd name="T53" fmla="*/ 63 h 146"/>
                <a:gd name="T54" fmla="*/ 81 w 146"/>
                <a:gd name="T55" fmla="*/ 45 h 146"/>
                <a:gd name="T56" fmla="*/ 63 w 146"/>
                <a:gd name="T57" fmla="*/ 45 h 146"/>
                <a:gd name="T58" fmla="*/ 63 w 146"/>
                <a:gd name="T59" fmla="*/ 2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6" h="146">
                  <a:moveTo>
                    <a:pt x="140" y="123"/>
                  </a:moveTo>
                  <a:cubicBezTo>
                    <a:pt x="106" y="94"/>
                    <a:pt x="106" y="94"/>
                    <a:pt x="106" y="94"/>
                  </a:cubicBezTo>
                  <a:cubicBezTo>
                    <a:pt x="103" y="90"/>
                    <a:pt x="99" y="89"/>
                    <a:pt x="96" y="89"/>
                  </a:cubicBezTo>
                  <a:cubicBezTo>
                    <a:pt x="104" y="80"/>
                    <a:pt x="109" y="67"/>
                    <a:pt x="109" y="54"/>
                  </a:cubicBezTo>
                  <a:cubicBezTo>
                    <a:pt x="109" y="24"/>
                    <a:pt x="8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84"/>
                    <a:pt x="24" y="108"/>
                    <a:pt x="54" y="108"/>
                  </a:cubicBezTo>
                  <a:cubicBezTo>
                    <a:pt x="68" y="108"/>
                    <a:pt x="80" y="103"/>
                    <a:pt x="90" y="95"/>
                  </a:cubicBezTo>
                  <a:cubicBezTo>
                    <a:pt x="89" y="98"/>
                    <a:pt x="91" y="102"/>
                    <a:pt x="94" y="106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8" y="145"/>
                    <a:pt x="136" y="146"/>
                    <a:pt x="141" y="141"/>
                  </a:cubicBezTo>
                  <a:cubicBezTo>
                    <a:pt x="146" y="136"/>
                    <a:pt x="146" y="128"/>
                    <a:pt x="140" y="123"/>
                  </a:cubicBezTo>
                  <a:close/>
                  <a:moveTo>
                    <a:pt x="54" y="90"/>
                  </a:moveTo>
                  <a:cubicBezTo>
                    <a:pt x="34" y="90"/>
                    <a:pt x="18" y="74"/>
                    <a:pt x="18" y="54"/>
                  </a:cubicBezTo>
                  <a:cubicBezTo>
                    <a:pt x="18" y="34"/>
                    <a:pt x="34" y="18"/>
                    <a:pt x="54" y="18"/>
                  </a:cubicBezTo>
                  <a:cubicBezTo>
                    <a:pt x="74" y="18"/>
                    <a:pt x="91" y="34"/>
                    <a:pt x="91" y="54"/>
                  </a:cubicBezTo>
                  <a:cubicBezTo>
                    <a:pt x="91" y="74"/>
                    <a:pt x="74" y="90"/>
                    <a:pt x="54" y="90"/>
                  </a:cubicBezTo>
                  <a:close/>
                  <a:moveTo>
                    <a:pt x="63" y="27"/>
                  </a:moveTo>
                  <a:cubicBezTo>
                    <a:pt x="45" y="27"/>
                    <a:pt x="45" y="27"/>
                    <a:pt x="45" y="27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63" y="45"/>
                    <a:pt x="63" y="45"/>
                    <a:pt x="63" y="45"/>
                  </a:cubicBezTo>
                  <a:lnTo>
                    <a:pt x="63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3" name="Freeform 85"/>
            <p:cNvSpPr>
              <a:spLocks noEditPoints="1"/>
            </p:cNvSpPr>
            <p:nvPr/>
          </p:nvSpPr>
          <p:spPr bwMode="auto">
            <a:xfrm>
              <a:off x="4006" y="2444"/>
              <a:ext cx="105" cy="105"/>
            </a:xfrm>
            <a:custGeom>
              <a:avLst/>
              <a:gdLst>
                <a:gd name="T0" fmla="*/ 16 w 85"/>
                <a:gd name="T1" fmla="*/ 49 h 86"/>
                <a:gd name="T2" fmla="*/ 16 w 85"/>
                <a:gd name="T3" fmla="*/ 86 h 86"/>
                <a:gd name="T4" fmla="*/ 18 w 85"/>
                <a:gd name="T5" fmla="*/ 86 h 86"/>
                <a:gd name="T6" fmla="*/ 21 w 85"/>
                <a:gd name="T7" fmla="*/ 86 h 86"/>
                <a:gd name="T8" fmla="*/ 21 w 85"/>
                <a:gd name="T9" fmla="*/ 49 h 86"/>
                <a:gd name="T10" fmla="*/ 18 w 85"/>
                <a:gd name="T11" fmla="*/ 49 h 86"/>
                <a:gd name="T12" fmla="*/ 16 w 85"/>
                <a:gd name="T13" fmla="*/ 49 h 86"/>
                <a:gd name="T14" fmla="*/ 64 w 85"/>
                <a:gd name="T15" fmla="*/ 49 h 86"/>
                <a:gd name="T16" fmla="*/ 64 w 85"/>
                <a:gd name="T17" fmla="*/ 86 h 86"/>
                <a:gd name="T18" fmla="*/ 67 w 85"/>
                <a:gd name="T19" fmla="*/ 86 h 86"/>
                <a:gd name="T20" fmla="*/ 69 w 85"/>
                <a:gd name="T21" fmla="*/ 86 h 86"/>
                <a:gd name="T22" fmla="*/ 69 w 85"/>
                <a:gd name="T23" fmla="*/ 49 h 86"/>
                <a:gd name="T24" fmla="*/ 67 w 85"/>
                <a:gd name="T25" fmla="*/ 49 h 86"/>
                <a:gd name="T26" fmla="*/ 64 w 85"/>
                <a:gd name="T27" fmla="*/ 49 h 86"/>
                <a:gd name="T28" fmla="*/ 85 w 85"/>
                <a:gd name="T29" fmla="*/ 43 h 86"/>
                <a:gd name="T30" fmla="*/ 42 w 85"/>
                <a:gd name="T31" fmla="*/ 0 h 86"/>
                <a:gd name="T32" fmla="*/ 0 w 85"/>
                <a:gd name="T33" fmla="*/ 43 h 86"/>
                <a:gd name="T34" fmla="*/ 2 w 85"/>
                <a:gd name="T35" fmla="*/ 58 h 86"/>
                <a:gd name="T36" fmla="*/ 0 w 85"/>
                <a:gd name="T37" fmla="*/ 67 h 86"/>
                <a:gd name="T38" fmla="*/ 10 w 85"/>
                <a:gd name="T39" fmla="*/ 84 h 86"/>
                <a:gd name="T40" fmla="*/ 10 w 85"/>
                <a:gd name="T41" fmla="*/ 50 h 86"/>
                <a:gd name="T42" fmla="*/ 6 w 85"/>
                <a:gd name="T43" fmla="*/ 53 h 86"/>
                <a:gd name="T44" fmla="*/ 5 w 85"/>
                <a:gd name="T45" fmla="*/ 46 h 86"/>
                <a:gd name="T46" fmla="*/ 42 w 85"/>
                <a:gd name="T47" fmla="*/ 8 h 86"/>
                <a:gd name="T48" fmla="*/ 80 w 85"/>
                <a:gd name="T49" fmla="*/ 46 h 86"/>
                <a:gd name="T50" fmla="*/ 79 w 85"/>
                <a:gd name="T51" fmla="*/ 53 h 86"/>
                <a:gd name="T52" fmla="*/ 75 w 85"/>
                <a:gd name="T53" fmla="*/ 50 h 86"/>
                <a:gd name="T54" fmla="*/ 75 w 85"/>
                <a:gd name="T55" fmla="*/ 84 h 86"/>
                <a:gd name="T56" fmla="*/ 85 w 85"/>
                <a:gd name="T57" fmla="*/ 67 h 86"/>
                <a:gd name="T58" fmla="*/ 83 w 85"/>
                <a:gd name="T59" fmla="*/ 58 h 86"/>
                <a:gd name="T60" fmla="*/ 85 w 85"/>
                <a:gd name="T61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86">
                  <a:moveTo>
                    <a:pt x="16" y="49"/>
                  </a:moveTo>
                  <a:cubicBezTo>
                    <a:pt x="16" y="86"/>
                    <a:pt x="16" y="86"/>
                    <a:pt x="16" y="86"/>
                  </a:cubicBezTo>
                  <a:cubicBezTo>
                    <a:pt x="17" y="86"/>
                    <a:pt x="17" y="86"/>
                    <a:pt x="18" y="86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7" y="49"/>
                    <a:pt x="17" y="49"/>
                    <a:pt x="16" y="49"/>
                  </a:cubicBezTo>
                  <a:close/>
                  <a:moveTo>
                    <a:pt x="64" y="49"/>
                  </a:moveTo>
                  <a:cubicBezTo>
                    <a:pt x="64" y="86"/>
                    <a:pt x="64" y="86"/>
                    <a:pt x="64" y="86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68" y="86"/>
                    <a:pt x="68" y="86"/>
                    <a:pt x="69" y="86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8" y="49"/>
                    <a:pt x="68" y="49"/>
                    <a:pt x="67" y="49"/>
                  </a:cubicBezTo>
                  <a:lnTo>
                    <a:pt x="64" y="49"/>
                  </a:lnTo>
                  <a:close/>
                  <a:moveTo>
                    <a:pt x="85" y="43"/>
                  </a:moveTo>
                  <a:cubicBezTo>
                    <a:pt x="85" y="19"/>
                    <a:pt x="66" y="0"/>
                    <a:pt x="42" y="0"/>
                  </a:cubicBezTo>
                  <a:cubicBezTo>
                    <a:pt x="19" y="0"/>
                    <a:pt x="0" y="19"/>
                    <a:pt x="0" y="43"/>
                  </a:cubicBezTo>
                  <a:cubicBezTo>
                    <a:pt x="0" y="48"/>
                    <a:pt x="0" y="53"/>
                    <a:pt x="2" y="58"/>
                  </a:cubicBezTo>
                  <a:cubicBezTo>
                    <a:pt x="0" y="61"/>
                    <a:pt x="0" y="64"/>
                    <a:pt x="0" y="67"/>
                  </a:cubicBezTo>
                  <a:cubicBezTo>
                    <a:pt x="0" y="75"/>
                    <a:pt x="4" y="81"/>
                    <a:pt x="10" y="84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9" y="51"/>
                    <a:pt x="7" y="52"/>
                    <a:pt x="6" y="53"/>
                  </a:cubicBezTo>
                  <a:cubicBezTo>
                    <a:pt x="5" y="51"/>
                    <a:pt x="5" y="48"/>
                    <a:pt x="5" y="46"/>
                  </a:cubicBezTo>
                  <a:cubicBezTo>
                    <a:pt x="5" y="25"/>
                    <a:pt x="22" y="8"/>
                    <a:pt x="42" y="8"/>
                  </a:cubicBezTo>
                  <a:cubicBezTo>
                    <a:pt x="63" y="8"/>
                    <a:pt x="80" y="25"/>
                    <a:pt x="80" y="46"/>
                  </a:cubicBezTo>
                  <a:cubicBezTo>
                    <a:pt x="80" y="48"/>
                    <a:pt x="80" y="51"/>
                    <a:pt x="79" y="53"/>
                  </a:cubicBezTo>
                  <a:cubicBezTo>
                    <a:pt x="78" y="52"/>
                    <a:pt x="76" y="51"/>
                    <a:pt x="75" y="50"/>
                  </a:cubicBezTo>
                  <a:cubicBezTo>
                    <a:pt x="75" y="84"/>
                    <a:pt x="75" y="84"/>
                    <a:pt x="75" y="84"/>
                  </a:cubicBezTo>
                  <a:cubicBezTo>
                    <a:pt x="81" y="81"/>
                    <a:pt x="85" y="75"/>
                    <a:pt x="85" y="67"/>
                  </a:cubicBezTo>
                  <a:cubicBezTo>
                    <a:pt x="85" y="64"/>
                    <a:pt x="84" y="61"/>
                    <a:pt x="83" y="58"/>
                  </a:cubicBezTo>
                  <a:cubicBezTo>
                    <a:pt x="85" y="53"/>
                    <a:pt x="85" y="48"/>
                    <a:pt x="8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4" name="Freeform 86"/>
            <p:cNvSpPr>
              <a:spLocks noEditPoints="1"/>
            </p:cNvSpPr>
            <p:nvPr/>
          </p:nvSpPr>
          <p:spPr bwMode="auto">
            <a:xfrm>
              <a:off x="3848" y="2314"/>
              <a:ext cx="128" cy="129"/>
            </a:xfrm>
            <a:custGeom>
              <a:avLst/>
              <a:gdLst>
                <a:gd name="T0" fmla="*/ 52 w 104"/>
                <a:gd name="T1" fmla="*/ 0 h 105"/>
                <a:gd name="T2" fmla="*/ 0 w 104"/>
                <a:gd name="T3" fmla="*/ 53 h 105"/>
                <a:gd name="T4" fmla="*/ 52 w 104"/>
                <a:gd name="T5" fmla="*/ 105 h 105"/>
                <a:gd name="T6" fmla="*/ 104 w 104"/>
                <a:gd name="T7" fmla="*/ 53 h 105"/>
                <a:gd name="T8" fmla="*/ 52 w 104"/>
                <a:gd name="T9" fmla="*/ 0 h 105"/>
                <a:gd name="T10" fmla="*/ 32 w 104"/>
                <a:gd name="T11" fmla="*/ 53 h 105"/>
                <a:gd name="T12" fmla="*/ 52 w 104"/>
                <a:gd name="T13" fmla="*/ 33 h 105"/>
                <a:gd name="T14" fmla="*/ 72 w 104"/>
                <a:gd name="T15" fmla="*/ 53 h 105"/>
                <a:gd name="T16" fmla="*/ 52 w 104"/>
                <a:gd name="T17" fmla="*/ 72 h 105"/>
                <a:gd name="T18" fmla="*/ 32 w 104"/>
                <a:gd name="T19" fmla="*/ 53 h 105"/>
                <a:gd name="T20" fmla="*/ 94 w 104"/>
                <a:gd name="T21" fmla="*/ 70 h 105"/>
                <a:gd name="T22" fmla="*/ 94 w 104"/>
                <a:gd name="T23" fmla="*/ 70 h 105"/>
                <a:gd name="T24" fmla="*/ 76 w 104"/>
                <a:gd name="T25" fmla="*/ 63 h 105"/>
                <a:gd name="T26" fmla="*/ 78 w 104"/>
                <a:gd name="T27" fmla="*/ 53 h 105"/>
                <a:gd name="T28" fmla="*/ 76 w 104"/>
                <a:gd name="T29" fmla="*/ 43 h 105"/>
                <a:gd name="T30" fmla="*/ 89 w 104"/>
                <a:gd name="T31" fmla="*/ 37 h 105"/>
                <a:gd name="T32" fmla="*/ 94 w 104"/>
                <a:gd name="T33" fmla="*/ 35 h 105"/>
                <a:gd name="T34" fmla="*/ 98 w 104"/>
                <a:gd name="T35" fmla="*/ 53 h 105"/>
                <a:gd name="T36" fmla="*/ 94 w 104"/>
                <a:gd name="T37" fmla="*/ 70 h 105"/>
                <a:gd name="T38" fmla="*/ 69 w 104"/>
                <a:gd name="T39" fmla="*/ 10 h 105"/>
                <a:gd name="T40" fmla="*/ 69 w 104"/>
                <a:gd name="T41" fmla="*/ 10 h 105"/>
                <a:gd name="T42" fmla="*/ 69 w 104"/>
                <a:gd name="T43" fmla="*/ 10 h 105"/>
                <a:gd name="T44" fmla="*/ 62 w 104"/>
                <a:gd name="T45" fmla="*/ 28 h 105"/>
                <a:gd name="T46" fmla="*/ 52 w 104"/>
                <a:gd name="T47" fmla="*/ 26 h 105"/>
                <a:gd name="T48" fmla="*/ 42 w 104"/>
                <a:gd name="T49" fmla="*/ 28 h 105"/>
                <a:gd name="T50" fmla="*/ 38 w 104"/>
                <a:gd name="T51" fmla="*/ 20 h 105"/>
                <a:gd name="T52" fmla="*/ 35 w 104"/>
                <a:gd name="T53" fmla="*/ 10 h 105"/>
                <a:gd name="T54" fmla="*/ 52 w 104"/>
                <a:gd name="T55" fmla="*/ 7 h 105"/>
                <a:gd name="T56" fmla="*/ 69 w 104"/>
                <a:gd name="T57" fmla="*/ 10 h 105"/>
                <a:gd name="T58" fmla="*/ 10 w 104"/>
                <a:gd name="T59" fmla="*/ 35 h 105"/>
                <a:gd name="T60" fmla="*/ 19 w 104"/>
                <a:gd name="T61" fmla="*/ 39 h 105"/>
                <a:gd name="T62" fmla="*/ 28 w 104"/>
                <a:gd name="T63" fmla="*/ 43 h 105"/>
                <a:gd name="T64" fmla="*/ 26 w 104"/>
                <a:gd name="T65" fmla="*/ 53 h 105"/>
                <a:gd name="T66" fmla="*/ 28 w 104"/>
                <a:gd name="T67" fmla="*/ 63 h 105"/>
                <a:gd name="T68" fmla="*/ 10 w 104"/>
                <a:gd name="T69" fmla="*/ 70 h 105"/>
                <a:gd name="T70" fmla="*/ 6 w 104"/>
                <a:gd name="T71" fmla="*/ 53 h 105"/>
                <a:gd name="T72" fmla="*/ 10 w 104"/>
                <a:gd name="T73" fmla="*/ 35 h 105"/>
                <a:gd name="T74" fmla="*/ 35 w 104"/>
                <a:gd name="T75" fmla="*/ 95 h 105"/>
                <a:gd name="T76" fmla="*/ 37 w 104"/>
                <a:gd name="T77" fmla="*/ 89 h 105"/>
                <a:gd name="T78" fmla="*/ 42 w 104"/>
                <a:gd name="T79" fmla="*/ 77 h 105"/>
                <a:gd name="T80" fmla="*/ 52 w 104"/>
                <a:gd name="T81" fmla="*/ 79 h 105"/>
                <a:gd name="T82" fmla="*/ 62 w 104"/>
                <a:gd name="T83" fmla="*/ 77 h 105"/>
                <a:gd name="T84" fmla="*/ 69 w 104"/>
                <a:gd name="T85" fmla="*/ 95 h 105"/>
                <a:gd name="T86" fmla="*/ 69 w 104"/>
                <a:gd name="T87" fmla="*/ 95 h 105"/>
                <a:gd name="T88" fmla="*/ 69 w 104"/>
                <a:gd name="T89" fmla="*/ 95 h 105"/>
                <a:gd name="T90" fmla="*/ 52 w 104"/>
                <a:gd name="T91" fmla="*/ 98 h 105"/>
                <a:gd name="T92" fmla="*/ 35 w 104"/>
                <a:gd name="T93" fmla="*/ 9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4" h="105">
                  <a:moveTo>
                    <a:pt x="52" y="0"/>
                  </a:moveTo>
                  <a:cubicBezTo>
                    <a:pt x="23" y="0"/>
                    <a:pt x="0" y="24"/>
                    <a:pt x="0" y="53"/>
                  </a:cubicBezTo>
                  <a:cubicBezTo>
                    <a:pt x="0" y="81"/>
                    <a:pt x="23" y="105"/>
                    <a:pt x="52" y="105"/>
                  </a:cubicBezTo>
                  <a:cubicBezTo>
                    <a:pt x="81" y="105"/>
                    <a:pt x="104" y="81"/>
                    <a:pt x="104" y="53"/>
                  </a:cubicBezTo>
                  <a:cubicBezTo>
                    <a:pt x="104" y="24"/>
                    <a:pt x="81" y="0"/>
                    <a:pt x="52" y="0"/>
                  </a:cubicBezTo>
                  <a:close/>
                  <a:moveTo>
                    <a:pt x="32" y="53"/>
                  </a:moveTo>
                  <a:cubicBezTo>
                    <a:pt x="32" y="42"/>
                    <a:pt x="41" y="33"/>
                    <a:pt x="52" y="33"/>
                  </a:cubicBezTo>
                  <a:cubicBezTo>
                    <a:pt x="63" y="33"/>
                    <a:pt x="72" y="42"/>
                    <a:pt x="72" y="53"/>
                  </a:cubicBezTo>
                  <a:cubicBezTo>
                    <a:pt x="72" y="63"/>
                    <a:pt x="63" y="72"/>
                    <a:pt x="52" y="72"/>
                  </a:cubicBezTo>
                  <a:cubicBezTo>
                    <a:pt x="41" y="72"/>
                    <a:pt x="32" y="63"/>
                    <a:pt x="32" y="53"/>
                  </a:cubicBezTo>
                  <a:close/>
                  <a:moveTo>
                    <a:pt x="94" y="70"/>
                  </a:moveTo>
                  <a:cubicBezTo>
                    <a:pt x="94" y="70"/>
                    <a:pt x="94" y="70"/>
                    <a:pt x="94" y="70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77" y="59"/>
                    <a:pt x="78" y="56"/>
                    <a:pt x="78" y="53"/>
                  </a:cubicBezTo>
                  <a:cubicBezTo>
                    <a:pt x="78" y="49"/>
                    <a:pt x="77" y="46"/>
                    <a:pt x="76" y="43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6" y="40"/>
                    <a:pt x="98" y="46"/>
                    <a:pt x="98" y="53"/>
                  </a:cubicBezTo>
                  <a:cubicBezTo>
                    <a:pt x="98" y="59"/>
                    <a:pt x="96" y="65"/>
                    <a:pt x="94" y="70"/>
                  </a:cubicBezTo>
                  <a:close/>
                  <a:moveTo>
                    <a:pt x="69" y="10"/>
                  </a:moveTo>
                  <a:cubicBezTo>
                    <a:pt x="69" y="10"/>
                    <a:pt x="69" y="10"/>
                    <a:pt x="69" y="10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59" y="27"/>
                    <a:pt x="56" y="26"/>
                    <a:pt x="52" y="26"/>
                  </a:cubicBezTo>
                  <a:cubicBezTo>
                    <a:pt x="48" y="26"/>
                    <a:pt x="45" y="27"/>
                    <a:pt x="42" y="28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40" y="8"/>
                    <a:pt x="46" y="7"/>
                    <a:pt x="52" y="7"/>
                  </a:cubicBezTo>
                  <a:cubicBezTo>
                    <a:pt x="58" y="7"/>
                    <a:pt x="64" y="8"/>
                    <a:pt x="69" y="10"/>
                  </a:cubicBezTo>
                  <a:close/>
                  <a:moveTo>
                    <a:pt x="10" y="35"/>
                  </a:moveTo>
                  <a:cubicBezTo>
                    <a:pt x="19" y="39"/>
                    <a:pt x="19" y="39"/>
                    <a:pt x="19" y="39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7" y="46"/>
                    <a:pt x="26" y="49"/>
                    <a:pt x="26" y="53"/>
                  </a:cubicBezTo>
                  <a:cubicBezTo>
                    <a:pt x="26" y="56"/>
                    <a:pt x="27" y="59"/>
                    <a:pt x="28" y="63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8" y="65"/>
                    <a:pt x="6" y="59"/>
                    <a:pt x="6" y="53"/>
                  </a:cubicBezTo>
                  <a:cubicBezTo>
                    <a:pt x="6" y="46"/>
                    <a:pt x="8" y="40"/>
                    <a:pt x="10" y="35"/>
                  </a:cubicBezTo>
                  <a:close/>
                  <a:moveTo>
                    <a:pt x="35" y="95"/>
                  </a:moveTo>
                  <a:cubicBezTo>
                    <a:pt x="37" y="89"/>
                    <a:pt x="37" y="89"/>
                    <a:pt x="37" y="89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5" y="78"/>
                    <a:pt x="48" y="79"/>
                    <a:pt x="52" y="79"/>
                  </a:cubicBezTo>
                  <a:cubicBezTo>
                    <a:pt x="56" y="79"/>
                    <a:pt x="59" y="78"/>
                    <a:pt x="62" y="77"/>
                  </a:cubicBezTo>
                  <a:cubicBezTo>
                    <a:pt x="69" y="95"/>
                    <a:pt x="69" y="95"/>
                    <a:pt x="69" y="95"/>
                  </a:cubicBezTo>
                  <a:cubicBezTo>
                    <a:pt x="69" y="95"/>
                    <a:pt x="69" y="95"/>
                    <a:pt x="69" y="95"/>
                  </a:cubicBezTo>
                  <a:cubicBezTo>
                    <a:pt x="69" y="95"/>
                    <a:pt x="69" y="95"/>
                    <a:pt x="69" y="95"/>
                  </a:cubicBezTo>
                  <a:cubicBezTo>
                    <a:pt x="64" y="97"/>
                    <a:pt x="58" y="98"/>
                    <a:pt x="52" y="98"/>
                  </a:cubicBezTo>
                  <a:cubicBezTo>
                    <a:pt x="46" y="98"/>
                    <a:pt x="40" y="97"/>
                    <a:pt x="35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5" name="Freeform 87"/>
            <p:cNvSpPr>
              <a:spLocks/>
            </p:cNvSpPr>
            <p:nvPr/>
          </p:nvSpPr>
          <p:spPr bwMode="auto">
            <a:xfrm>
              <a:off x="3886" y="2470"/>
              <a:ext cx="147" cy="148"/>
            </a:xfrm>
            <a:custGeom>
              <a:avLst/>
              <a:gdLst>
                <a:gd name="T0" fmla="*/ 0 w 120"/>
                <a:gd name="T1" fmla="*/ 70 h 121"/>
                <a:gd name="T2" fmla="*/ 10 w 120"/>
                <a:gd name="T3" fmla="*/ 80 h 121"/>
                <a:gd name="T4" fmla="*/ 20 w 120"/>
                <a:gd name="T5" fmla="*/ 70 h 121"/>
                <a:gd name="T6" fmla="*/ 20 w 120"/>
                <a:gd name="T7" fmla="*/ 34 h 121"/>
                <a:gd name="T8" fmla="*/ 103 w 120"/>
                <a:gd name="T9" fmla="*/ 117 h 121"/>
                <a:gd name="T10" fmla="*/ 117 w 120"/>
                <a:gd name="T11" fmla="*/ 117 h 121"/>
                <a:gd name="T12" fmla="*/ 120 w 120"/>
                <a:gd name="T13" fmla="*/ 110 h 121"/>
                <a:gd name="T14" fmla="*/ 117 w 120"/>
                <a:gd name="T15" fmla="*/ 103 h 121"/>
                <a:gd name="T16" fmla="*/ 34 w 120"/>
                <a:gd name="T17" fmla="*/ 20 h 121"/>
                <a:gd name="T18" fmla="*/ 70 w 120"/>
                <a:gd name="T19" fmla="*/ 20 h 121"/>
                <a:gd name="T20" fmla="*/ 80 w 120"/>
                <a:gd name="T21" fmla="*/ 10 h 121"/>
                <a:gd name="T22" fmla="*/ 70 w 120"/>
                <a:gd name="T23" fmla="*/ 0 h 121"/>
                <a:gd name="T24" fmla="*/ 0 w 120"/>
                <a:gd name="T25" fmla="*/ 0 h 121"/>
                <a:gd name="T26" fmla="*/ 0 w 120"/>
                <a:gd name="T27" fmla="*/ 7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0" h="121">
                  <a:moveTo>
                    <a:pt x="0" y="70"/>
                  </a:moveTo>
                  <a:cubicBezTo>
                    <a:pt x="0" y="75"/>
                    <a:pt x="4" y="80"/>
                    <a:pt x="10" y="80"/>
                  </a:cubicBezTo>
                  <a:cubicBezTo>
                    <a:pt x="15" y="80"/>
                    <a:pt x="20" y="75"/>
                    <a:pt x="20" y="70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03" y="117"/>
                    <a:pt x="103" y="117"/>
                    <a:pt x="103" y="117"/>
                  </a:cubicBezTo>
                  <a:cubicBezTo>
                    <a:pt x="107" y="121"/>
                    <a:pt x="113" y="121"/>
                    <a:pt x="117" y="117"/>
                  </a:cubicBezTo>
                  <a:cubicBezTo>
                    <a:pt x="119" y="115"/>
                    <a:pt x="120" y="113"/>
                    <a:pt x="120" y="110"/>
                  </a:cubicBezTo>
                  <a:cubicBezTo>
                    <a:pt x="120" y="107"/>
                    <a:pt x="119" y="105"/>
                    <a:pt x="117" y="103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5" y="20"/>
                    <a:pt x="80" y="15"/>
                    <a:pt x="80" y="10"/>
                  </a:cubicBezTo>
                  <a:cubicBezTo>
                    <a:pt x="80" y="4"/>
                    <a:pt x="75" y="0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6" name="Freeform 88"/>
            <p:cNvSpPr>
              <a:spLocks noEditPoints="1"/>
            </p:cNvSpPr>
            <p:nvPr/>
          </p:nvSpPr>
          <p:spPr bwMode="auto">
            <a:xfrm>
              <a:off x="3691" y="1983"/>
              <a:ext cx="153" cy="125"/>
            </a:xfrm>
            <a:custGeom>
              <a:avLst/>
              <a:gdLst>
                <a:gd name="T0" fmla="*/ 125 w 125"/>
                <a:gd name="T1" fmla="*/ 55 h 102"/>
                <a:gd name="T2" fmla="*/ 110 w 125"/>
                <a:gd name="T3" fmla="*/ 24 h 102"/>
                <a:gd name="T4" fmla="*/ 86 w 125"/>
                <a:gd name="T5" fmla="*/ 24 h 102"/>
                <a:gd name="T6" fmla="*/ 86 w 125"/>
                <a:gd name="T7" fmla="*/ 8 h 102"/>
                <a:gd name="T8" fmla="*/ 78 w 125"/>
                <a:gd name="T9" fmla="*/ 0 h 102"/>
                <a:gd name="T10" fmla="*/ 8 w 125"/>
                <a:gd name="T11" fmla="*/ 0 h 102"/>
                <a:gd name="T12" fmla="*/ 0 w 125"/>
                <a:gd name="T13" fmla="*/ 8 h 102"/>
                <a:gd name="T14" fmla="*/ 0 w 125"/>
                <a:gd name="T15" fmla="*/ 71 h 102"/>
                <a:gd name="T16" fmla="*/ 8 w 125"/>
                <a:gd name="T17" fmla="*/ 79 h 102"/>
                <a:gd name="T18" fmla="*/ 18 w 125"/>
                <a:gd name="T19" fmla="*/ 79 h 102"/>
                <a:gd name="T20" fmla="*/ 16 w 125"/>
                <a:gd name="T21" fmla="*/ 87 h 102"/>
                <a:gd name="T22" fmla="*/ 31 w 125"/>
                <a:gd name="T23" fmla="*/ 102 h 102"/>
                <a:gd name="T24" fmla="*/ 47 w 125"/>
                <a:gd name="T25" fmla="*/ 87 h 102"/>
                <a:gd name="T26" fmla="*/ 45 w 125"/>
                <a:gd name="T27" fmla="*/ 79 h 102"/>
                <a:gd name="T28" fmla="*/ 88 w 125"/>
                <a:gd name="T29" fmla="*/ 79 h 102"/>
                <a:gd name="T30" fmla="*/ 86 w 125"/>
                <a:gd name="T31" fmla="*/ 87 h 102"/>
                <a:gd name="T32" fmla="*/ 102 w 125"/>
                <a:gd name="T33" fmla="*/ 102 h 102"/>
                <a:gd name="T34" fmla="*/ 118 w 125"/>
                <a:gd name="T35" fmla="*/ 87 h 102"/>
                <a:gd name="T36" fmla="*/ 115 w 125"/>
                <a:gd name="T37" fmla="*/ 79 h 102"/>
                <a:gd name="T38" fmla="*/ 125 w 125"/>
                <a:gd name="T39" fmla="*/ 79 h 102"/>
                <a:gd name="T40" fmla="*/ 125 w 125"/>
                <a:gd name="T41" fmla="*/ 55 h 102"/>
                <a:gd name="T42" fmla="*/ 86 w 125"/>
                <a:gd name="T43" fmla="*/ 55 h 102"/>
                <a:gd name="T44" fmla="*/ 86 w 125"/>
                <a:gd name="T45" fmla="*/ 36 h 102"/>
                <a:gd name="T46" fmla="*/ 102 w 125"/>
                <a:gd name="T47" fmla="*/ 36 h 102"/>
                <a:gd name="T48" fmla="*/ 112 w 125"/>
                <a:gd name="T49" fmla="*/ 55 h 102"/>
                <a:gd name="T50" fmla="*/ 86 w 125"/>
                <a:gd name="T51" fmla="*/ 5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" h="102">
                  <a:moveTo>
                    <a:pt x="125" y="55"/>
                  </a:moveTo>
                  <a:cubicBezTo>
                    <a:pt x="110" y="24"/>
                    <a:pt x="110" y="24"/>
                    <a:pt x="110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86" y="4"/>
                    <a:pt x="83" y="0"/>
                    <a:pt x="7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16" y="81"/>
                    <a:pt x="16" y="84"/>
                    <a:pt x="16" y="87"/>
                  </a:cubicBezTo>
                  <a:cubicBezTo>
                    <a:pt x="16" y="95"/>
                    <a:pt x="23" y="102"/>
                    <a:pt x="31" y="102"/>
                  </a:cubicBezTo>
                  <a:cubicBezTo>
                    <a:pt x="40" y="102"/>
                    <a:pt x="47" y="95"/>
                    <a:pt x="47" y="87"/>
                  </a:cubicBezTo>
                  <a:cubicBezTo>
                    <a:pt x="47" y="84"/>
                    <a:pt x="46" y="81"/>
                    <a:pt x="45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4"/>
                    <a:pt x="86" y="87"/>
                  </a:cubicBezTo>
                  <a:cubicBezTo>
                    <a:pt x="86" y="95"/>
                    <a:pt x="93" y="102"/>
                    <a:pt x="102" y="102"/>
                  </a:cubicBezTo>
                  <a:cubicBezTo>
                    <a:pt x="111" y="102"/>
                    <a:pt x="118" y="95"/>
                    <a:pt x="118" y="87"/>
                  </a:cubicBezTo>
                  <a:cubicBezTo>
                    <a:pt x="118" y="84"/>
                    <a:pt x="117" y="81"/>
                    <a:pt x="115" y="79"/>
                  </a:cubicBezTo>
                  <a:cubicBezTo>
                    <a:pt x="125" y="79"/>
                    <a:pt x="125" y="79"/>
                    <a:pt x="125" y="79"/>
                  </a:cubicBezTo>
                  <a:lnTo>
                    <a:pt x="125" y="55"/>
                  </a:lnTo>
                  <a:close/>
                  <a:moveTo>
                    <a:pt x="86" y="55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12" y="55"/>
                    <a:pt x="112" y="55"/>
                    <a:pt x="112" y="55"/>
                  </a:cubicBezTo>
                  <a:lnTo>
                    <a:pt x="86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7" name="Freeform 89"/>
            <p:cNvSpPr>
              <a:spLocks noEditPoints="1"/>
            </p:cNvSpPr>
            <p:nvPr/>
          </p:nvSpPr>
          <p:spPr bwMode="auto">
            <a:xfrm>
              <a:off x="3623" y="1836"/>
              <a:ext cx="129" cy="129"/>
            </a:xfrm>
            <a:custGeom>
              <a:avLst/>
              <a:gdLst>
                <a:gd name="T0" fmla="*/ 101 w 105"/>
                <a:gd name="T1" fmla="*/ 29 h 105"/>
                <a:gd name="T2" fmla="*/ 72 w 105"/>
                <a:gd name="T3" fmla="*/ 26 h 105"/>
                <a:gd name="T4" fmla="*/ 89 w 105"/>
                <a:gd name="T5" fmla="*/ 9 h 105"/>
                <a:gd name="T6" fmla="*/ 82 w 105"/>
                <a:gd name="T7" fmla="*/ 3 h 105"/>
                <a:gd name="T8" fmla="*/ 59 w 105"/>
                <a:gd name="T9" fmla="*/ 26 h 105"/>
                <a:gd name="T10" fmla="*/ 53 w 105"/>
                <a:gd name="T11" fmla="*/ 26 h 105"/>
                <a:gd name="T12" fmla="*/ 53 w 105"/>
                <a:gd name="T13" fmla="*/ 26 h 105"/>
                <a:gd name="T14" fmla="*/ 26 w 105"/>
                <a:gd name="T15" fmla="*/ 0 h 105"/>
                <a:gd name="T16" fmla="*/ 20 w 105"/>
                <a:gd name="T17" fmla="*/ 6 h 105"/>
                <a:gd name="T18" fmla="*/ 40 w 105"/>
                <a:gd name="T19" fmla="*/ 26 h 105"/>
                <a:gd name="T20" fmla="*/ 4 w 105"/>
                <a:gd name="T21" fmla="*/ 29 h 105"/>
                <a:gd name="T22" fmla="*/ 0 w 105"/>
                <a:gd name="T23" fmla="*/ 65 h 105"/>
                <a:gd name="T24" fmla="*/ 4 w 105"/>
                <a:gd name="T25" fmla="*/ 101 h 105"/>
                <a:gd name="T26" fmla="*/ 53 w 105"/>
                <a:gd name="T27" fmla="*/ 105 h 105"/>
                <a:gd name="T28" fmla="*/ 101 w 105"/>
                <a:gd name="T29" fmla="*/ 101 h 105"/>
                <a:gd name="T30" fmla="*/ 105 w 105"/>
                <a:gd name="T31" fmla="*/ 65 h 105"/>
                <a:gd name="T32" fmla="*/ 101 w 105"/>
                <a:gd name="T33" fmla="*/ 29 h 105"/>
                <a:gd name="T34" fmla="*/ 89 w 105"/>
                <a:gd name="T35" fmla="*/ 89 h 105"/>
                <a:gd name="T36" fmla="*/ 53 w 105"/>
                <a:gd name="T37" fmla="*/ 92 h 105"/>
                <a:gd name="T38" fmla="*/ 16 w 105"/>
                <a:gd name="T39" fmla="*/ 89 h 105"/>
                <a:gd name="T40" fmla="*/ 13 w 105"/>
                <a:gd name="T41" fmla="*/ 65 h 105"/>
                <a:gd name="T42" fmla="*/ 16 w 105"/>
                <a:gd name="T43" fmla="*/ 41 h 105"/>
                <a:gd name="T44" fmla="*/ 53 w 105"/>
                <a:gd name="T45" fmla="*/ 39 h 105"/>
                <a:gd name="T46" fmla="*/ 89 w 105"/>
                <a:gd name="T47" fmla="*/ 41 h 105"/>
                <a:gd name="T48" fmla="*/ 92 w 105"/>
                <a:gd name="T49" fmla="*/ 65 h 105"/>
                <a:gd name="T50" fmla="*/ 89 w 105"/>
                <a:gd name="T51" fmla="*/ 8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05">
                  <a:moveTo>
                    <a:pt x="101" y="29"/>
                  </a:moveTo>
                  <a:cubicBezTo>
                    <a:pt x="92" y="28"/>
                    <a:pt x="82" y="27"/>
                    <a:pt x="72" y="26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57" y="26"/>
                    <a:pt x="55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27" y="27"/>
                    <a:pt x="15" y="28"/>
                    <a:pt x="4" y="29"/>
                  </a:cubicBezTo>
                  <a:cubicBezTo>
                    <a:pt x="2" y="40"/>
                    <a:pt x="0" y="52"/>
                    <a:pt x="0" y="65"/>
                  </a:cubicBezTo>
                  <a:cubicBezTo>
                    <a:pt x="0" y="78"/>
                    <a:pt x="2" y="90"/>
                    <a:pt x="4" y="101"/>
                  </a:cubicBezTo>
                  <a:cubicBezTo>
                    <a:pt x="19" y="104"/>
                    <a:pt x="35" y="105"/>
                    <a:pt x="53" y="105"/>
                  </a:cubicBezTo>
                  <a:cubicBezTo>
                    <a:pt x="70" y="105"/>
                    <a:pt x="86" y="104"/>
                    <a:pt x="101" y="101"/>
                  </a:cubicBezTo>
                  <a:cubicBezTo>
                    <a:pt x="104" y="90"/>
                    <a:pt x="105" y="78"/>
                    <a:pt x="105" y="65"/>
                  </a:cubicBezTo>
                  <a:cubicBezTo>
                    <a:pt x="105" y="52"/>
                    <a:pt x="104" y="40"/>
                    <a:pt x="101" y="29"/>
                  </a:cubicBezTo>
                  <a:close/>
                  <a:moveTo>
                    <a:pt x="89" y="89"/>
                  </a:moveTo>
                  <a:cubicBezTo>
                    <a:pt x="78" y="91"/>
                    <a:pt x="65" y="92"/>
                    <a:pt x="53" y="92"/>
                  </a:cubicBezTo>
                  <a:cubicBezTo>
                    <a:pt x="40" y="92"/>
                    <a:pt x="27" y="91"/>
                    <a:pt x="16" y="89"/>
                  </a:cubicBezTo>
                  <a:cubicBezTo>
                    <a:pt x="14" y="82"/>
                    <a:pt x="13" y="74"/>
                    <a:pt x="13" y="65"/>
                  </a:cubicBezTo>
                  <a:cubicBezTo>
                    <a:pt x="13" y="57"/>
                    <a:pt x="14" y="49"/>
                    <a:pt x="16" y="41"/>
                  </a:cubicBezTo>
                  <a:cubicBezTo>
                    <a:pt x="27" y="40"/>
                    <a:pt x="40" y="39"/>
                    <a:pt x="53" y="39"/>
                  </a:cubicBezTo>
                  <a:cubicBezTo>
                    <a:pt x="65" y="39"/>
                    <a:pt x="78" y="40"/>
                    <a:pt x="89" y="41"/>
                  </a:cubicBezTo>
                  <a:cubicBezTo>
                    <a:pt x="91" y="49"/>
                    <a:pt x="92" y="57"/>
                    <a:pt x="92" y="65"/>
                  </a:cubicBezTo>
                  <a:cubicBezTo>
                    <a:pt x="92" y="74"/>
                    <a:pt x="91" y="82"/>
                    <a:pt x="89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8" name="Freeform 90"/>
            <p:cNvSpPr>
              <a:spLocks/>
            </p:cNvSpPr>
            <p:nvPr/>
          </p:nvSpPr>
          <p:spPr bwMode="auto">
            <a:xfrm>
              <a:off x="3632" y="1687"/>
              <a:ext cx="164" cy="134"/>
            </a:xfrm>
            <a:custGeom>
              <a:avLst/>
              <a:gdLst>
                <a:gd name="T0" fmla="*/ 134 w 134"/>
                <a:gd name="T1" fmla="*/ 13 h 109"/>
                <a:gd name="T2" fmla="*/ 118 w 134"/>
                <a:gd name="T3" fmla="*/ 17 h 109"/>
                <a:gd name="T4" fmla="*/ 130 w 134"/>
                <a:gd name="T5" fmla="*/ 2 h 109"/>
                <a:gd name="T6" fmla="*/ 113 w 134"/>
                <a:gd name="T7" fmla="*/ 9 h 109"/>
                <a:gd name="T8" fmla="*/ 93 w 134"/>
                <a:gd name="T9" fmla="*/ 0 h 109"/>
                <a:gd name="T10" fmla="*/ 65 w 134"/>
                <a:gd name="T11" fmla="*/ 27 h 109"/>
                <a:gd name="T12" fmla="*/ 66 w 134"/>
                <a:gd name="T13" fmla="*/ 34 h 109"/>
                <a:gd name="T14" fmla="*/ 10 w 134"/>
                <a:gd name="T15" fmla="*/ 5 h 109"/>
                <a:gd name="T16" fmla="*/ 6 w 134"/>
                <a:gd name="T17" fmla="*/ 19 h 109"/>
                <a:gd name="T18" fmla="*/ 18 w 134"/>
                <a:gd name="T19" fmla="*/ 42 h 109"/>
                <a:gd name="T20" fmla="*/ 6 w 134"/>
                <a:gd name="T21" fmla="*/ 38 h 109"/>
                <a:gd name="T22" fmla="*/ 6 w 134"/>
                <a:gd name="T23" fmla="*/ 39 h 109"/>
                <a:gd name="T24" fmla="*/ 28 w 134"/>
                <a:gd name="T25" fmla="*/ 65 h 109"/>
                <a:gd name="T26" fmla="*/ 20 w 134"/>
                <a:gd name="T27" fmla="*/ 66 h 109"/>
                <a:gd name="T28" fmla="*/ 15 w 134"/>
                <a:gd name="T29" fmla="*/ 66 h 109"/>
                <a:gd name="T30" fmla="*/ 41 w 134"/>
                <a:gd name="T31" fmla="*/ 85 h 109"/>
                <a:gd name="T32" fmla="*/ 7 w 134"/>
                <a:gd name="T33" fmla="*/ 97 h 109"/>
                <a:gd name="T34" fmla="*/ 0 w 134"/>
                <a:gd name="T35" fmla="*/ 96 h 109"/>
                <a:gd name="T36" fmla="*/ 42 w 134"/>
                <a:gd name="T37" fmla="*/ 109 h 109"/>
                <a:gd name="T38" fmla="*/ 120 w 134"/>
                <a:gd name="T39" fmla="*/ 31 h 109"/>
                <a:gd name="T40" fmla="*/ 120 w 134"/>
                <a:gd name="T41" fmla="*/ 27 h 109"/>
                <a:gd name="T42" fmla="*/ 134 w 134"/>
                <a:gd name="T43" fmla="*/ 1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109">
                  <a:moveTo>
                    <a:pt x="134" y="13"/>
                  </a:moveTo>
                  <a:cubicBezTo>
                    <a:pt x="129" y="15"/>
                    <a:pt x="124" y="17"/>
                    <a:pt x="118" y="17"/>
                  </a:cubicBezTo>
                  <a:cubicBezTo>
                    <a:pt x="124" y="14"/>
                    <a:pt x="128" y="8"/>
                    <a:pt x="130" y="2"/>
                  </a:cubicBezTo>
                  <a:cubicBezTo>
                    <a:pt x="125" y="5"/>
                    <a:pt x="119" y="7"/>
                    <a:pt x="113" y="9"/>
                  </a:cubicBezTo>
                  <a:cubicBezTo>
                    <a:pt x="108" y="3"/>
                    <a:pt x="101" y="0"/>
                    <a:pt x="93" y="0"/>
                  </a:cubicBezTo>
                  <a:cubicBezTo>
                    <a:pt x="78" y="0"/>
                    <a:pt x="65" y="12"/>
                    <a:pt x="65" y="27"/>
                  </a:cubicBezTo>
                  <a:cubicBezTo>
                    <a:pt x="65" y="30"/>
                    <a:pt x="66" y="32"/>
                    <a:pt x="66" y="34"/>
                  </a:cubicBezTo>
                  <a:cubicBezTo>
                    <a:pt x="43" y="33"/>
                    <a:pt x="23" y="22"/>
                    <a:pt x="10" y="5"/>
                  </a:cubicBezTo>
                  <a:cubicBezTo>
                    <a:pt x="7" y="9"/>
                    <a:pt x="6" y="14"/>
                    <a:pt x="6" y="19"/>
                  </a:cubicBezTo>
                  <a:cubicBezTo>
                    <a:pt x="6" y="28"/>
                    <a:pt x="11" y="37"/>
                    <a:pt x="18" y="42"/>
                  </a:cubicBezTo>
                  <a:cubicBezTo>
                    <a:pt x="14" y="41"/>
                    <a:pt x="9" y="40"/>
                    <a:pt x="6" y="38"/>
                  </a:cubicBezTo>
                  <a:cubicBezTo>
                    <a:pt x="6" y="38"/>
                    <a:pt x="6" y="38"/>
                    <a:pt x="6" y="39"/>
                  </a:cubicBezTo>
                  <a:cubicBezTo>
                    <a:pt x="6" y="52"/>
                    <a:pt x="15" y="63"/>
                    <a:pt x="28" y="65"/>
                  </a:cubicBezTo>
                  <a:cubicBezTo>
                    <a:pt x="25" y="66"/>
                    <a:pt x="23" y="66"/>
                    <a:pt x="20" y="66"/>
                  </a:cubicBezTo>
                  <a:cubicBezTo>
                    <a:pt x="19" y="66"/>
                    <a:pt x="17" y="66"/>
                    <a:pt x="15" y="66"/>
                  </a:cubicBezTo>
                  <a:cubicBezTo>
                    <a:pt x="19" y="77"/>
                    <a:pt x="29" y="85"/>
                    <a:pt x="41" y="85"/>
                  </a:cubicBezTo>
                  <a:cubicBezTo>
                    <a:pt x="31" y="92"/>
                    <a:pt x="20" y="97"/>
                    <a:pt x="7" y="97"/>
                  </a:cubicBezTo>
                  <a:cubicBezTo>
                    <a:pt x="5" y="97"/>
                    <a:pt x="2" y="97"/>
                    <a:pt x="0" y="96"/>
                  </a:cubicBezTo>
                  <a:cubicBezTo>
                    <a:pt x="12" y="104"/>
                    <a:pt x="27" y="109"/>
                    <a:pt x="42" y="109"/>
                  </a:cubicBezTo>
                  <a:cubicBezTo>
                    <a:pt x="93" y="109"/>
                    <a:pt x="120" y="67"/>
                    <a:pt x="120" y="31"/>
                  </a:cubicBezTo>
                  <a:cubicBezTo>
                    <a:pt x="120" y="29"/>
                    <a:pt x="120" y="28"/>
                    <a:pt x="120" y="27"/>
                  </a:cubicBezTo>
                  <a:cubicBezTo>
                    <a:pt x="126" y="23"/>
                    <a:pt x="130" y="18"/>
                    <a:pt x="134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49" name="Freeform 91"/>
            <p:cNvSpPr>
              <a:spLocks noEditPoints="1"/>
            </p:cNvSpPr>
            <p:nvPr/>
          </p:nvSpPr>
          <p:spPr bwMode="auto">
            <a:xfrm>
              <a:off x="3705" y="2373"/>
              <a:ext cx="160" cy="149"/>
            </a:xfrm>
            <a:custGeom>
              <a:avLst/>
              <a:gdLst>
                <a:gd name="T0" fmla="*/ 70 w 160"/>
                <a:gd name="T1" fmla="*/ 79 h 149"/>
                <a:gd name="T2" fmla="*/ 90 w 160"/>
                <a:gd name="T3" fmla="*/ 79 h 149"/>
                <a:gd name="T4" fmla="*/ 90 w 160"/>
                <a:gd name="T5" fmla="*/ 40 h 149"/>
                <a:gd name="T6" fmla="*/ 120 w 160"/>
                <a:gd name="T7" fmla="*/ 40 h 149"/>
                <a:gd name="T8" fmla="*/ 80 w 160"/>
                <a:gd name="T9" fmla="*/ 0 h 149"/>
                <a:gd name="T10" fmla="*/ 40 w 160"/>
                <a:gd name="T11" fmla="*/ 40 h 149"/>
                <a:gd name="T12" fmla="*/ 70 w 160"/>
                <a:gd name="T13" fmla="*/ 40 h 149"/>
                <a:gd name="T14" fmla="*/ 70 w 160"/>
                <a:gd name="T15" fmla="*/ 79 h 149"/>
                <a:gd name="T16" fmla="*/ 100 w 160"/>
                <a:gd name="T17" fmla="*/ 57 h 149"/>
                <a:gd name="T18" fmla="*/ 100 w 160"/>
                <a:gd name="T19" fmla="*/ 72 h 149"/>
                <a:gd name="T20" fmla="*/ 145 w 160"/>
                <a:gd name="T21" fmla="*/ 89 h 149"/>
                <a:gd name="T22" fmla="*/ 80 w 160"/>
                <a:gd name="T23" fmla="*/ 114 h 149"/>
                <a:gd name="T24" fmla="*/ 14 w 160"/>
                <a:gd name="T25" fmla="*/ 89 h 149"/>
                <a:gd name="T26" fmla="*/ 59 w 160"/>
                <a:gd name="T27" fmla="*/ 72 h 149"/>
                <a:gd name="T28" fmla="*/ 59 w 160"/>
                <a:gd name="T29" fmla="*/ 57 h 149"/>
                <a:gd name="T30" fmla="*/ 0 w 160"/>
                <a:gd name="T31" fmla="*/ 79 h 149"/>
                <a:gd name="T32" fmla="*/ 0 w 160"/>
                <a:gd name="T33" fmla="*/ 120 h 149"/>
                <a:gd name="T34" fmla="*/ 80 w 160"/>
                <a:gd name="T35" fmla="*/ 149 h 149"/>
                <a:gd name="T36" fmla="*/ 160 w 160"/>
                <a:gd name="T37" fmla="*/ 120 h 149"/>
                <a:gd name="T38" fmla="*/ 160 w 160"/>
                <a:gd name="T39" fmla="*/ 79 h 149"/>
                <a:gd name="T40" fmla="*/ 100 w 160"/>
                <a:gd name="T41" fmla="*/ 5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49">
                  <a:moveTo>
                    <a:pt x="70" y="79"/>
                  </a:moveTo>
                  <a:lnTo>
                    <a:pt x="90" y="79"/>
                  </a:lnTo>
                  <a:lnTo>
                    <a:pt x="90" y="40"/>
                  </a:lnTo>
                  <a:lnTo>
                    <a:pt x="120" y="40"/>
                  </a:lnTo>
                  <a:lnTo>
                    <a:pt x="80" y="0"/>
                  </a:lnTo>
                  <a:lnTo>
                    <a:pt x="40" y="40"/>
                  </a:lnTo>
                  <a:lnTo>
                    <a:pt x="70" y="40"/>
                  </a:lnTo>
                  <a:lnTo>
                    <a:pt x="70" y="79"/>
                  </a:lnTo>
                  <a:close/>
                  <a:moveTo>
                    <a:pt x="100" y="57"/>
                  </a:moveTo>
                  <a:lnTo>
                    <a:pt x="100" y="72"/>
                  </a:lnTo>
                  <a:lnTo>
                    <a:pt x="145" y="89"/>
                  </a:lnTo>
                  <a:lnTo>
                    <a:pt x="80" y="114"/>
                  </a:lnTo>
                  <a:lnTo>
                    <a:pt x="14" y="89"/>
                  </a:lnTo>
                  <a:lnTo>
                    <a:pt x="59" y="72"/>
                  </a:lnTo>
                  <a:lnTo>
                    <a:pt x="59" y="57"/>
                  </a:lnTo>
                  <a:lnTo>
                    <a:pt x="0" y="79"/>
                  </a:lnTo>
                  <a:lnTo>
                    <a:pt x="0" y="120"/>
                  </a:lnTo>
                  <a:lnTo>
                    <a:pt x="80" y="149"/>
                  </a:lnTo>
                  <a:lnTo>
                    <a:pt x="160" y="120"/>
                  </a:lnTo>
                  <a:lnTo>
                    <a:pt x="160" y="79"/>
                  </a:lnTo>
                  <a:lnTo>
                    <a:pt x="100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0" name="Freeform 92"/>
            <p:cNvSpPr>
              <a:spLocks noEditPoints="1"/>
            </p:cNvSpPr>
            <p:nvPr/>
          </p:nvSpPr>
          <p:spPr bwMode="auto">
            <a:xfrm>
              <a:off x="3698" y="2535"/>
              <a:ext cx="122" cy="91"/>
            </a:xfrm>
            <a:custGeom>
              <a:avLst/>
              <a:gdLst>
                <a:gd name="T0" fmla="*/ 37 w 99"/>
                <a:gd name="T1" fmla="*/ 16 h 74"/>
                <a:gd name="T2" fmla="*/ 53 w 99"/>
                <a:gd name="T3" fmla="*/ 31 h 74"/>
                <a:gd name="T4" fmla="*/ 68 w 99"/>
                <a:gd name="T5" fmla="*/ 16 h 74"/>
                <a:gd name="T6" fmla="*/ 53 w 99"/>
                <a:gd name="T7" fmla="*/ 0 h 74"/>
                <a:gd name="T8" fmla="*/ 37 w 99"/>
                <a:gd name="T9" fmla="*/ 16 h 74"/>
                <a:gd name="T10" fmla="*/ 0 w 99"/>
                <a:gd name="T11" fmla="*/ 16 h 74"/>
                <a:gd name="T12" fmla="*/ 16 w 99"/>
                <a:gd name="T13" fmla="*/ 31 h 74"/>
                <a:gd name="T14" fmla="*/ 31 w 99"/>
                <a:gd name="T15" fmla="*/ 16 h 74"/>
                <a:gd name="T16" fmla="*/ 16 w 99"/>
                <a:gd name="T17" fmla="*/ 0 h 74"/>
                <a:gd name="T18" fmla="*/ 0 w 99"/>
                <a:gd name="T19" fmla="*/ 16 h 74"/>
                <a:gd name="T20" fmla="*/ 74 w 99"/>
                <a:gd name="T21" fmla="*/ 47 h 74"/>
                <a:gd name="T22" fmla="*/ 74 w 99"/>
                <a:gd name="T23" fmla="*/ 37 h 74"/>
                <a:gd name="T24" fmla="*/ 68 w 99"/>
                <a:gd name="T25" fmla="*/ 31 h 74"/>
                <a:gd name="T26" fmla="*/ 53 w 99"/>
                <a:gd name="T27" fmla="*/ 31 h 74"/>
                <a:gd name="T28" fmla="*/ 16 w 99"/>
                <a:gd name="T29" fmla="*/ 31 h 74"/>
                <a:gd name="T30" fmla="*/ 6 w 99"/>
                <a:gd name="T31" fmla="*/ 31 h 74"/>
                <a:gd name="T32" fmla="*/ 0 w 99"/>
                <a:gd name="T33" fmla="*/ 37 h 74"/>
                <a:gd name="T34" fmla="*/ 0 w 99"/>
                <a:gd name="T35" fmla="*/ 68 h 74"/>
                <a:gd name="T36" fmla="*/ 6 w 99"/>
                <a:gd name="T37" fmla="*/ 74 h 74"/>
                <a:gd name="T38" fmla="*/ 68 w 99"/>
                <a:gd name="T39" fmla="*/ 74 h 74"/>
                <a:gd name="T40" fmla="*/ 74 w 99"/>
                <a:gd name="T41" fmla="*/ 68 h 74"/>
                <a:gd name="T42" fmla="*/ 74 w 99"/>
                <a:gd name="T43" fmla="*/ 59 h 74"/>
                <a:gd name="T44" fmla="*/ 99 w 99"/>
                <a:gd name="T45" fmla="*/ 74 h 74"/>
                <a:gd name="T46" fmla="*/ 99 w 99"/>
                <a:gd name="T47" fmla="*/ 31 h 74"/>
                <a:gd name="T48" fmla="*/ 74 w 99"/>
                <a:gd name="T49" fmla="*/ 47 h 74"/>
                <a:gd name="T50" fmla="*/ 62 w 99"/>
                <a:gd name="T51" fmla="*/ 62 h 74"/>
                <a:gd name="T52" fmla="*/ 13 w 99"/>
                <a:gd name="T53" fmla="*/ 62 h 74"/>
                <a:gd name="T54" fmla="*/ 13 w 99"/>
                <a:gd name="T55" fmla="*/ 43 h 74"/>
                <a:gd name="T56" fmla="*/ 62 w 99"/>
                <a:gd name="T57" fmla="*/ 43 h 74"/>
                <a:gd name="T58" fmla="*/ 62 w 99"/>
                <a:gd name="T59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9" h="74">
                  <a:moveTo>
                    <a:pt x="37" y="16"/>
                  </a:moveTo>
                  <a:cubicBezTo>
                    <a:pt x="37" y="24"/>
                    <a:pt x="44" y="31"/>
                    <a:pt x="53" y="31"/>
                  </a:cubicBezTo>
                  <a:cubicBezTo>
                    <a:pt x="61" y="31"/>
                    <a:pt x="68" y="24"/>
                    <a:pt x="68" y="16"/>
                  </a:cubicBezTo>
                  <a:cubicBezTo>
                    <a:pt x="68" y="7"/>
                    <a:pt x="61" y="0"/>
                    <a:pt x="53" y="0"/>
                  </a:cubicBezTo>
                  <a:cubicBezTo>
                    <a:pt x="44" y="0"/>
                    <a:pt x="37" y="7"/>
                    <a:pt x="37" y="16"/>
                  </a:cubicBezTo>
                  <a:close/>
                  <a:moveTo>
                    <a:pt x="0" y="16"/>
                  </a:moveTo>
                  <a:cubicBezTo>
                    <a:pt x="0" y="24"/>
                    <a:pt x="7" y="31"/>
                    <a:pt x="16" y="31"/>
                  </a:cubicBezTo>
                  <a:cubicBezTo>
                    <a:pt x="24" y="31"/>
                    <a:pt x="31" y="24"/>
                    <a:pt x="31" y="16"/>
                  </a:cubicBezTo>
                  <a:cubicBezTo>
                    <a:pt x="31" y="7"/>
                    <a:pt x="24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lose/>
                  <a:moveTo>
                    <a:pt x="74" y="47"/>
                  </a:moveTo>
                  <a:cubicBezTo>
                    <a:pt x="74" y="37"/>
                    <a:pt x="74" y="37"/>
                    <a:pt x="74" y="37"/>
                  </a:cubicBezTo>
                  <a:cubicBezTo>
                    <a:pt x="74" y="34"/>
                    <a:pt x="72" y="31"/>
                    <a:pt x="68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3" y="31"/>
                    <a:pt x="0" y="34"/>
                    <a:pt x="0" y="3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2"/>
                    <a:pt x="3" y="74"/>
                    <a:pt x="6" y="74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72" y="74"/>
                    <a:pt x="74" y="72"/>
                    <a:pt x="74" y="68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99" y="74"/>
                    <a:pt x="99" y="74"/>
                    <a:pt x="99" y="74"/>
                  </a:cubicBezTo>
                  <a:cubicBezTo>
                    <a:pt x="99" y="31"/>
                    <a:pt x="99" y="31"/>
                    <a:pt x="99" y="31"/>
                  </a:cubicBezTo>
                  <a:lnTo>
                    <a:pt x="74" y="47"/>
                  </a:lnTo>
                  <a:close/>
                  <a:moveTo>
                    <a:pt x="62" y="62"/>
                  </a:moveTo>
                  <a:cubicBezTo>
                    <a:pt x="13" y="62"/>
                    <a:pt x="13" y="62"/>
                    <a:pt x="13" y="62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62" y="43"/>
                    <a:pt x="62" y="43"/>
                    <a:pt x="62" y="43"/>
                  </a:cubicBezTo>
                  <a:lnTo>
                    <a:pt x="62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1" name="Freeform 93"/>
            <p:cNvSpPr>
              <a:spLocks noEditPoints="1"/>
            </p:cNvSpPr>
            <p:nvPr/>
          </p:nvSpPr>
          <p:spPr bwMode="auto">
            <a:xfrm>
              <a:off x="3670" y="2235"/>
              <a:ext cx="129" cy="129"/>
            </a:xfrm>
            <a:custGeom>
              <a:avLst/>
              <a:gdLst>
                <a:gd name="T0" fmla="*/ 53 w 105"/>
                <a:gd name="T1" fmla="*/ 0 h 105"/>
                <a:gd name="T2" fmla="*/ 0 w 105"/>
                <a:gd name="T3" fmla="*/ 53 h 105"/>
                <a:gd name="T4" fmla="*/ 53 w 105"/>
                <a:gd name="T5" fmla="*/ 105 h 105"/>
                <a:gd name="T6" fmla="*/ 105 w 105"/>
                <a:gd name="T7" fmla="*/ 53 h 105"/>
                <a:gd name="T8" fmla="*/ 53 w 105"/>
                <a:gd name="T9" fmla="*/ 0 h 105"/>
                <a:gd name="T10" fmla="*/ 84 w 105"/>
                <a:gd name="T11" fmla="*/ 45 h 105"/>
                <a:gd name="T12" fmla="*/ 55 w 105"/>
                <a:gd name="T13" fmla="*/ 85 h 105"/>
                <a:gd name="T14" fmla="*/ 41 w 105"/>
                <a:gd name="T15" fmla="*/ 80 h 105"/>
                <a:gd name="T16" fmla="*/ 31 w 105"/>
                <a:gd name="T17" fmla="*/ 48 h 105"/>
                <a:gd name="T18" fmla="*/ 24 w 105"/>
                <a:gd name="T19" fmla="*/ 50 h 105"/>
                <a:gd name="T20" fmla="*/ 21 w 105"/>
                <a:gd name="T21" fmla="*/ 47 h 105"/>
                <a:gd name="T22" fmla="*/ 40 w 105"/>
                <a:gd name="T23" fmla="*/ 33 h 105"/>
                <a:gd name="T24" fmla="*/ 51 w 105"/>
                <a:gd name="T25" fmla="*/ 54 h 105"/>
                <a:gd name="T26" fmla="*/ 56 w 105"/>
                <a:gd name="T27" fmla="*/ 67 h 105"/>
                <a:gd name="T28" fmla="*/ 64 w 105"/>
                <a:gd name="T29" fmla="*/ 55 h 105"/>
                <a:gd name="T30" fmla="*/ 57 w 105"/>
                <a:gd name="T31" fmla="*/ 47 h 105"/>
                <a:gd name="T32" fmla="*/ 84 w 105"/>
                <a:gd name="T33" fmla="*/ 4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05">
                  <a:moveTo>
                    <a:pt x="53" y="0"/>
                  </a:moveTo>
                  <a:cubicBezTo>
                    <a:pt x="23" y="0"/>
                    <a:pt x="0" y="24"/>
                    <a:pt x="0" y="53"/>
                  </a:cubicBezTo>
                  <a:cubicBezTo>
                    <a:pt x="0" y="82"/>
                    <a:pt x="23" y="105"/>
                    <a:pt x="53" y="105"/>
                  </a:cubicBezTo>
                  <a:cubicBezTo>
                    <a:pt x="82" y="105"/>
                    <a:pt x="105" y="82"/>
                    <a:pt x="105" y="53"/>
                  </a:cubicBezTo>
                  <a:cubicBezTo>
                    <a:pt x="105" y="24"/>
                    <a:pt x="82" y="0"/>
                    <a:pt x="53" y="0"/>
                  </a:cubicBezTo>
                  <a:close/>
                  <a:moveTo>
                    <a:pt x="84" y="45"/>
                  </a:moveTo>
                  <a:cubicBezTo>
                    <a:pt x="80" y="65"/>
                    <a:pt x="61" y="82"/>
                    <a:pt x="55" y="85"/>
                  </a:cubicBezTo>
                  <a:cubicBezTo>
                    <a:pt x="49" y="89"/>
                    <a:pt x="43" y="84"/>
                    <a:pt x="41" y="80"/>
                  </a:cubicBezTo>
                  <a:cubicBezTo>
                    <a:pt x="39" y="75"/>
                    <a:pt x="33" y="50"/>
                    <a:pt x="31" y="48"/>
                  </a:cubicBezTo>
                  <a:cubicBezTo>
                    <a:pt x="29" y="46"/>
                    <a:pt x="24" y="50"/>
                    <a:pt x="24" y="50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1" y="47"/>
                    <a:pt x="32" y="34"/>
                    <a:pt x="40" y="33"/>
                  </a:cubicBezTo>
                  <a:cubicBezTo>
                    <a:pt x="49" y="31"/>
                    <a:pt x="49" y="46"/>
                    <a:pt x="51" y="54"/>
                  </a:cubicBezTo>
                  <a:cubicBezTo>
                    <a:pt x="53" y="62"/>
                    <a:pt x="54" y="67"/>
                    <a:pt x="56" y="67"/>
                  </a:cubicBezTo>
                  <a:cubicBezTo>
                    <a:pt x="58" y="67"/>
                    <a:pt x="61" y="62"/>
                    <a:pt x="64" y="55"/>
                  </a:cubicBezTo>
                  <a:cubicBezTo>
                    <a:pt x="68" y="48"/>
                    <a:pt x="64" y="42"/>
                    <a:pt x="57" y="47"/>
                  </a:cubicBezTo>
                  <a:cubicBezTo>
                    <a:pt x="60" y="30"/>
                    <a:pt x="87" y="25"/>
                    <a:pt x="84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2" name="Freeform 94"/>
            <p:cNvSpPr>
              <a:spLocks noEditPoints="1"/>
            </p:cNvSpPr>
            <p:nvPr/>
          </p:nvSpPr>
          <p:spPr bwMode="auto">
            <a:xfrm>
              <a:off x="3629" y="2119"/>
              <a:ext cx="126" cy="107"/>
            </a:xfrm>
            <a:custGeom>
              <a:avLst/>
              <a:gdLst>
                <a:gd name="T0" fmla="*/ 84 w 102"/>
                <a:gd name="T1" fmla="*/ 82 h 87"/>
                <a:gd name="T2" fmla="*/ 81 w 102"/>
                <a:gd name="T3" fmla="*/ 81 h 87"/>
                <a:gd name="T4" fmla="*/ 81 w 102"/>
                <a:gd name="T5" fmla="*/ 74 h 87"/>
                <a:gd name="T6" fmla="*/ 93 w 102"/>
                <a:gd name="T7" fmla="*/ 43 h 87"/>
                <a:gd name="T8" fmla="*/ 81 w 102"/>
                <a:gd name="T9" fmla="*/ 12 h 87"/>
                <a:gd name="T10" fmla="*/ 81 w 102"/>
                <a:gd name="T11" fmla="*/ 6 h 87"/>
                <a:gd name="T12" fmla="*/ 87 w 102"/>
                <a:gd name="T13" fmla="*/ 6 h 87"/>
                <a:gd name="T14" fmla="*/ 102 w 102"/>
                <a:gd name="T15" fmla="*/ 43 h 87"/>
                <a:gd name="T16" fmla="*/ 87 w 102"/>
                <a:gd name="T17" fmla="*/ 81 h 87"/>
                <a:gd name="T18" fmla="*/ 84 w 102"/>
                <a:gd name="T19" fmla="*/ 82 h 87"/>
                <a:gd name="T20" fmla="*/ 68 w 102"/>
                <a:gd name="T21" fmla="*/ 73 h 87"/>
                <a:gd name="T22" fmla="*/ 65 w 102"/>
                <a:gd name="T23" fmla="*/ 72 h 87"/>
                <a:gd name="T24" fmla="*/ 65 w 102"/>
                <a:gd name="T25" fmla="*/ 66 h 87"/>
                <a:gd name="T26" fmla="*/ 65 w 102"/>
                <a:gd name="T27" fmla="*/ 21 h 87"/>
                <a:gd name="T28" fmla="*/ 65 w 102"/>
                <a:gd name="T29" fmla="*/ 15 h 87"/>
                <a:gd name="T30" fmla="*/ 71 w 102"/>
                <a:gd name="T31" fmla="*/ 15 h 87"/>
                <a:gd name="T32" fmla="*/ 83 w 102"/>
                <a:gd name="T33" fmla="*/ 43 h 87"/>
                <a:gd name="T34" fmla="*/ 71 w 102"/>
                <a:gd name="T35" fmla="*/ 72 h 87"/>
                <a:gd name="T36" fmla="*/ 68 w 102"/>
                <a:gd name="T37" fmla="*/ 73 h 87"/>
                <a:gd name="T38" fmla="*/ 52 w 102"/>
                <a:gd name="T39" fmla="*/ 65 h 87"/>
                <a:gd name="T40" fmla="*/ 49 w 102"/>
                <a:gd name="T41" fmla="*/ 64 h 87"/>
                <a:gd name="T42" fmla="*/ 49 w 102"/>
                <a:gd name="T43" fmla="*/ 57 h 87"/>
                <a:gd name="T44" fmla="*/ 49 w 102"/>
                <a:gd name="T45" fmla="*/ 30 h 87"/>
                <a:gd name="T46" fmla="*/ 49 w 102"/>
                <a:gd name="T47" fmla="*/ 23 h 87"/>
                <a:gd name="T48" fmla="*/ 55 w 102"/>
                <a:gd name="T49" fmla="*/ 23 h 87"/>
                <a:gd name="T50" fmla="*/ 55 w 102"/>
                <a:gd name="T51" fmla="*/ 64 h 87"/>
                <a:gd name="T52" fmla="*/ 52 w 102"/>
                <a:gd name="T53" fmla="*/ 65 h 87"/>
                <a:gd name="T54" fmla="*/ 38 w 102"/>
                <a:gd name="T55" fmla="*/ 3 h 87"/>
                <a:gd name="T56" fmla="*/ 42 w 102"/>
                <a:gd name="T57" fmla="*/ 4 h 87"/>
                <a:gd name="T58" fmla="*/ 42 w 102"/>
                <a:gd name="T59" fmla="*/ 82 h 87"/>
                <a:gd name="T60" fmla="*/ 38 w 102"/>
                <a:gd name="T61" fmla="*/ 84 h 87"/>
                <a:gd name="T62" fmla="*/ 15 w 102"/>
                <a:gd name="T63" fmla="*/ 61 h 87"/>
                <a:gd name="T64" fmla="*/ 0 w 102"/>
                <a:gd name="T65" fmla="*/ 61 h 87"/>
                <a:gd name="T66" fmla="*/ 0 w 102"/>
                <a:gd name="T67" fmla="*/ 25 h 87"/>
                <a:gd name="T68" fmla="*/ 15 w 102"/>
                <a:gd name="T69" fmla="*/ 25 h 87"/>
                <a:gd name="T70" fmla="*/ 38 w 102"/>
                <a:gd name="T71" fmla="*/ 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2" h="87">
                  <a:moveTo>
                    <a:pt x="84" y="82"/>
                  </a:moveTo>
                  <a:cubicBezTo>
                    <a:pt x="83" y="82"/>
                    <a:pt x="81" y="82"/>
                    <a:pt x="81" y="81"/>
                  </a:cubicBezTo>
                  <a:cubicBezTo>
                    <a:pt x="79" y="79"/>
                    <a:pt x="79" y="76"/>
                    <a:pt x="81" y="74"/>
                  </a:cubicBezTo>
                  <a:cubicBezTo>
                    <a:pt x="89" y="66"/>
                    <a:pt x="93" y="55"/>
                    <a:pt x="93" y="43"/>
                  </a:cubicBezTo>
                  <a:cubicBezTo>
                    <a:pt x="93" y="32"/>
                    <a:pt x="89" y="21"/>
                    <a:pt x="81" y="12"/>
                  </a:cubicBezTo>
                  <a:cubicBezTo>
                    <a:pt x="79" y="11"/>
                    <a:pt x="79" y="8"/>
                    <a:pt x="81" y="6"/>
                  </a:cubicBezTo>
                  <a:cubicBezTo>
                    <a:pt x="82" y="4"/>
                    <a:pt x="85" y="4"/>
                    <a:pt x="87" y="6"/>
                  </a:cubicBezTo>
                  <a:cubicBezTo>
                    <a:pt x="97" y="16"/>
                    <a:pt x="102" y="29"/>
                    <a:pt x="102" y="43"/>
                  </a:cubicBezTo>
                  <a:cubicBezTo>
                    <a:pt x="102" y="57"/>
                    <a:pt x="97" y="71"/>
                    <a:pt x="87" y="81"/>
                  </a:cubicBezTo>
                  <a:cubicBezTo>
                    <a:pt x="86" y="82"/>
                    <a:pt x="85" y="82"/>
                    <a:pt x="84" y="82"/>
                  </a:cubicBezTo>
                  <a:close/>
                  <a:moveTo>
                    <a:pt x="68" y="73"/>
                  </a:moveTo>
                  <a:cubicBezTo>
                    <a:pt x="67" y="73"/>
                    <a:pt x="65" y="73"/>
                    <a:pt x="65" y="72"/>
                  </a:cubicBezTo>
                  <a:cubicBezTo>
                    <a:pt x="63" y="70"/>
                    <a:pt x="63" y="67"/>
                    <a:pt x="65" y="66"/>
                  </a:cubicBezTo>
                  <a:cubicBezTo>
                    <a:pt x="77" y="53"/>
                    <a:pt x="77" y="33"/>
                    <a:pt x="65" y="21"/>
                  </a:cubicBezTo>
                  <a:cubicBezTo>
                    <a:pt x="63" y="19"/>
                    <a:pt x="63" y="16"/>
                    <a:pt x="65" y="15"/>
                  </a:cubicBezTo>
                  <a:cubicBezTo>
                    <a:pt x="66" y="13"/>
                    <a:pt x="69" y="13"/>
                    <a:pt x="71" y="15"/>
                  </a:cubicBezTo>
                  <a:cubicBezTo>
                    <a:pt x="79" y="22"/>
                    <a:pt x="83" y="33"/>
                    <a:pt x="83" y="43"/>
                  </a:cubicBezTo>
                  <a:cubicBezTo>
                    <a:pt x="83" y="54"/>
                    <a:pt x="79" y="64"/>
                    <a:pt x="71" y="72"/>
                  </a:cubicBezTo>
                  <a:cubicBezTo>
                    <a:pt x="70" y="73"/>
                    <a:pt x="69" y="73"/>
                    <a:pt x="68" y="73"/>
                  </a:cubicBezTo>
                  <a:close/>
                  <a:moveTo>
                    <a:pt x="52" y="65"/>
                  </a:moveTo>
                  <a:cubicBezTo>
                    <a:pt x="51" y="65"/>
                    <a:pt x="49" y="64"/>
                    <a:pt x="49" y="64"/>
                  </a:cubicBezTo>
                  <a:cubicBezTo>
                    <a:pt x="47" y="62"/>
                    <a:pt x="47" y="59"/>
                    <a:pt x="49" y="57"/>
                  </a:cubicBezTo>
                  <a:cubicBezTo>
                    <a:pt x="56" y="50"/>
                    <a:pt x="56" y="37"/>
                    <a:pt x="49" y="30"/>
                  </a:cubicBezTo>
                  <a:cubicBezTo>
                    <a:pt x="47" y="28"/>
                    <a:pt x="47" y="25"/>
                    <a:pt x="49" y="23"/>
                  </a:cubicBezTo>
                  <a:cubicBezTo>
                    <a:pt x="50" y="21"/>
                    <a:pt x="53" y="21"/>
                    <a:pt x="55" y="23"/>
                  </a:cubicBezTo>
                  <a:cubicBezTo>
                    <a:pt x="66" y="34"/>
                    <a:pt x="66" y="52"/>
                    <a:pt x="55" y="64"/>
                  </a:cubicBezTo>
                  <a:cubicBezTo>
                    <a:pt x="54" y="64"/>
                    <a:pt x="53" y="65"/>
                    <a:pt x="52" y="65"/>
                  </a:cubicBezTo>
                  <a:close/>
                  <a:moveTo>
                    <a:pt x="38" y="3"/>
                  </a:moveTo>
                  <a:cubicBezTo>
                    <a:pt x="40" y="0"/>
                    <a:pt x="42" y="1"/>
                    <a:pt x="42" y="4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6"/>
                    <a:pt x="40" y="87"/>
                    <a:pt x="38" y="84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5" y="25"/>
                    <a:pt x="15" y="25"/>
                    <a:pt x="15" y="25"/>
                  </a:cubicBezTo>
                  <a:lnTo>
                    <a:pt x="38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3" name="Freeform 95"/>
            <p:cNvSpPr>
              <a:spLocks noEditPoints="1"/>
            </p:cNvSpPr>
            <p:nvPr/>
          </p:nvSpPr>
          <p:spPr bwMode="auto">
            <a:xfrm>
              <a:off x="3521" y="1983"/>
              <a:ext cx="143" cy="125"/>
            </a:xfrm>
            <a:custGeom>
              <a:avLst/>
              <a:gdLst>
                <a:gd name="T0" fmla="*/ 93 w 143"/>
                <a:gd name="T1" fmla="*/ 17 h 125"/>
                <a:gd name="T2" fmla="*/ 49 w 143"/>
                <a:gd name="T3" fmla="*/ 0 h 125"/>
                <a:gd name="T4" fmla="*/ 0 w 143"/>
                <a:gd name="T5" fmla="*/ 17 h 125"/>
                <a:gd name="T6" fmla="*/ 0 w 143"/>
                <a:gd name="T7" fmla="*/ 125 h 125"/>
                <a:gd name="T8" fmla="*/ 49 w 143"/>
                <a:gd name="T9" fmla="*/ 107 h 125"/>
                <a:gd name="T10" fmla="*/ 93 w 143"/>
                <a:gd name="T11" fmla="*/ 125 h 125"/>
                <a:gd name="T12" fmla="*/ 143 w 143"/>
                <a:gd name="T13" fmla="*/ 107 h 125"/>
                <a:gd name="T14" fmla="*/ 143 w 143"/>
                <a:gd name="T15" fmla="*/ 0 h 125"/>
                <a:gd name="T16" fmla="*/ 93 w 143"/>
                <a:gd name="T17" fmla="*/ 17 h 125"/>
                <a:gd name="T18" fmla="*/ 53 w 143"/>
                <a:gd name="T19" fmla="*/ 11 h 125"/>
                <a:gd name="T20" fmla="*/ 90 w 143"/>
                <a:gd name="T21" fmla="*/ 26 h 125"/>
                <a:gd name="T22" fmla="*/ 90 w 143"/>
                <a:gd name="T23" fmla="*/ 114 h 125"/>
                <a:gd name="T24" fmla="*/ 53 w 143"/>
                <a:gd name="T25" fmla="*/ 100 h 125"/>
                <a:gd name="T26" fmla="*/ 53 w 143"/>
                <a:gd name="T27" fmla="*/ 11 h 125"/>
                <a:gd name="T28" fmla="*/ 9 w 143"/>
                <a:gd name="T29" fmla="*/ 23 h 125"/>
                <a:gd name="T30" fmla="*/ 44 w 143"/>
                <a:gd name="T31" fmla="*/ 11 h 125"/>
                <a:gd name="T32" fmla="*/ 44 w 143"/>
                <a:gd name="T33" fmla="*/ 100 h 125"/>
                <a:gd name="T34" fmla="*/ 9 w 143"/>
                <a:gd name="T35" fmla="*/ 112 h 125"/>
                <a:gd name="T36" fmla="*/ 9 w 143"/>
                <a:gd name="T37" fmla="*/ 23 h 125"/>
                <a:gd name="T38" fmla="*/ 134 w 143"/>
                <a:gd name="T39" fmla="*/ 101 h 125"/>
                <a:gd name="T40" fmla="*/ 98 w 143"/>
                <a:gd name="T41" fmla="*/ 114 h 125"/>
                <a:gd name="T42" fmla="*/ 98 w 143"/>
                <a:gd name="T43" fmla="*/ 26 h 125"/>
                <a:gd name="T44" fmla="*/ 134 w 143"/>
                <a:gd name="T45" fmla="*/ 12 h 125"/>
                <a:gd name="T46" fmla="*/ 134 w 143"/>
                <a:gd name="T47" fmla="*/ 10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3" h="125">
                  <a:moveTo>
                    <a:pt x="93" y="17"/>
                  </a:moveTo>
                  <a:lnTo>
                    <a:pt x="49" y="0"/>
                  </a:lnTo>
                  <a:lnTo>
                    <a:pt x="0" y="17"/>
                  </a:lnTo>
                  <a:lnTo>
                    <a:pt x="0" y="125"/>
                  </a:lnTo>
                  <a:lnTo>
                    <a:pt x="49" y="107"/>
                  </a:lnTo>
                  <a:lnTo>
                    <a:pt x="93" y="125"/>
                  </a:lnTo>
                  <a:lnTo>
                    <a:pt x="143" y="107"/>
                  </a:lnTo>
                  <a:lnTo>
                    <a:pt x="143" y="0"/>
                  </a:lnTo>
                  <a:lnTo>
                    <a:pt x="93" y="17"/>
                  </a:lnTo>
                  <a:close/>
                  <a:moveTo>
                    <a:pt x="53" y="11"/>
                  </a:moveTo>
                  <a:lnTo>
                    <a:pt x="90" y="26"/>
                  </a:lnTo>
                  <a:lnTo>
                    <a:pt x="90" y="114"/>
                  </a:lnTo>
                  <a:lnTo>
                    <a:pt x="53" y="100"/>
                  </a:lnTo>
                  <a:lnTo>
                    <a:pt x="53" y="11"/>
                  </a:lnTo>
                  <a:close/>
                  <a:moveTo>
                    <a:pt x="9" y="23"/>
                  </a:moveTo>
                  <a:lnTo>
                    <a:pt x="44" y="11"/>
                  </a:lnTo>
                  <a:lnTo>
                    <a:pt x="44" y="100"/>
                  </a:lnTo>
                  <a:lnTo>
                    <a:pt x="9" y="112"/>
                  </a:lnTo>
                  <a:lnTo>
                    <a:pt x="9" y="23"/>
                  </a:lnTo>
                  <a:close/>
                  <a:moveTo>
                    <a:pt x="134" y="101"/>
                  </a:moveTo>
                  <a:lnTo>
                    <a:pt x="98" y="114"/>
                  </a:lnTo>
                  <a:lnTo>
                    <a:pt x="98" y="26"/>
                  </a:lnTo>
                  <a:lnTo>
                    <a:pt x="134" y="12"/>
                  </a:lnTo>
                  <a:lnTo>
                    <a:pt x="13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4" name="Freeform 96"/>
            <p:cNvSpPr>
              <a:spLocks noEditPoints="1"/>
            </p:cNvSpPr>
            <p:nvPr/>
          </p:nvSpPr>
          <p:spPr bwMode="auto">
            <a:xfrm>
              <a:off x="3557" y="1514"/>
              <a:ext cx="156" cy="157"/>
            </a:xfrm>
            <a:custGeom>
              <a:avLst/>
              <a:gdLst>
                <a:gd name="T0" fmla="*/ 63 w 127"/>
                <a:gd name="T1" fmla="*/ 0 h 128"/>
                <a:gd name="T2" fmla="*/ 0 w 127"/>
                <a:gd name="T3" fmla="*/ 64 h 128"/>
                <a:gd name="T4" fmla="*/ 63 w 127"/>
                <a:gd name="T5" fmla="*/ 128 h 128"/>
                <a:gd name="T6" fmla="*/ 127 w 127"/>
                <a:gd name="T7" fmla="*/ 64 h 128"/>
                <a:gd name="T8" fmla="*/ 63 w 127"/>
                <a:gd name="T9" fmla="*/ 0 h 128"/>
                <a:gd name="T10" fmla="*/ 52 w 127"/>
                <a:gd name="T11" fmla="*/ 104 h 128"/>
                <a:gd name="T12" fmla="*/ 25 w 127"/>
                <a:gd name="T13" fmla="*/ 69 h 128"/>
                <a:gd name="T14" fmla="*/ 37 w 127"/>
                <a:gd name="T15" fmla="*/ 57 h 128"/>
                <a:gd name="T16" fmla="*/ 52 w 127"/>
                <a:gd name="T17" fmla="*/ 76 h 128"/>
                <a:gd name="T18" fmla="*/ 98 w 127"/>
                <a:gd name="T19" fmla="*/ 38 h 128"/>
                <a:gd name="T20" fmla="*/ 103 w 127"/>
                <a:gd name="T21" fmla="*/ 44 h 128"/>
                <a:gd name="T22" fmla="*/ 52 w 127"/>
                <a:gd name="T23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7" h="128">
                  <a:moveTo>
                    <a:pt x="63" y="0"/>
                  </a:moveTo>
                  <a:cubicBezTo>
                    <a:pt x="28" y="0"/>
                    <a:pt x="0" y="28"/>
                    <a:pt x="0" y="64"/>
                  </a:cubicBezTo>
                  <a:cubicBezTo>
                    <a:pt x="0" y="99"/>
                    <a:pt x="28" y="128"/>
                    <a:pt x="63" y="128"/>
                  </a:cubicBezTo>
                  <a:cubicBezTo>
                    <a:pt x="99" y="128"/>
                    <a:pt x="127" y="99"/>
                    <a:pt x="127" y="64"/>
                  </a:cubicBezTo>
                  <a:cubicBezTo>
                    <a:pt x="127" y="28"/>
                    <a:pt x="99" y="0"/>
                    <a:pt x="63" y="0"/>
                  </a:cubicBezTo>
                  <a:close/>
                  <a:moveTo>
                    <a:pt x="52" y="104"/>
                  </a:moveTo>
                  <a:cubicBezTo>
                    <a:pt x="25" y="69"/>
                    <a:pt x="25" y="69"/>
                    <a:pt x="25" y="69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103" y="44"/>
                    <a:pt x="103" y="44"/>
                    <a:pt x="103" y="44"/>
                  </a:cubicBezTo>
                  <a:lnTo>
                    <a:pt x="52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5" name="Freeform 97"/>
            <p:cNvSpPr>
              <a:spLocks noEditPoints="1"/>
            </p:cNvSpPr>
            <p:nvPr/>
          </p:nvSpPr>
          <p:spPr bwMode="auto">
            <a:xfrm>
              <a:off x="4010" y="2615"/>
              <a:ext cx="118" cy="118"/>
            </a:xfrm>
            <a:custGeom>
              <a:avLst/>
              <a:gdLst>
                <a:gd name="T0" fmla="*/ 0 w 118"/>
                <a:gd name="T1" fmla="*/ 55 h 118"/>
                <a:gd name="T2" fmla="*/ 0 w 118"/>
                <a:gd name="T3" fmla="*/ 16 h 118"/>
                <a:gd name="T4" fmla="*/ 48 w 118"/>
                <a:gd name="T5" fmla="*/ 9 h 118"/>
                <a:gd name="T6" fmla="*/ 48 w 118"/>
                <a:gd name="T7" fmla="*/ 55 h 118"/>
                <a:gd name="T8" fmla="*/ 0 w 118"/>
                <a:gd name="T9" fmla="*/ 55 h 118"/>
                <a:gd name="T10" fmla="*/ 55 w 118"/>
                <a:gd name="T11" fmla="*/ 8 h 118"/>
                <a:gd name="T12" fmla="*/ 118 w 118"/>
                <a:gd name="T13" fmla="*/ 0 h 118"/>
                <a:gd name="T14" fmla="*/ 118 w 118"/>
                <a:gd name="T15" fmla="*/ 55 h 118"/>
                <a:gd name="T16" fmla="*/ 55 w 118"/>
                <a:gd name="T17" fmla="*/ 55 h 118"/>
                <a:gd name="T18" fmla="*/ 55 w 118"/>
                <a:gd name="T19" fmla="*/ 8 h 118"/>
                <a:gd name="T20" fmla="*/ 118 w 118"/>
                <a:gd name="T21" fmla="*/ 62 h 118"/>
                <a:gd name="T22" fmla="*/ 118 w 118"/>
                <a:gd name="T23" fmla="*/ 118 h 118"/>
                <a:gd name="T24" fmla="*/ 55 w 118"/>
                <a:gd name="T25" fmla="*/ 109 h 118"/>
                <a:gd name="T26" fmla="*/ 55 w 118"/>
                <a:gd name="T27" fmla="*/ 62 h 118"/>
                <a:gd name="T28" fmla="*/ 118 w 118"/>
                <a:gd name="T29" fmla="*/ 62 h 118"/>
                <a:gd name="T30" fmla="*/ 48 w 118"/>
                <a:gd name="T31" fmla="*/ 108 h 118"/>
                <a:gd name="T32" fmla="*/ 0 w 118"/>
                <a:gd name="T33" fmla="*/ 102 h 118"/>
                <a:gd name="T34" fmla="*/ 0 w 118"/>
                <a:gd name="T35" fmla="*/ 62 h 118"/>
                <a:gd name="T36" fmla="*/ 48 w 118"/>
                <a:gd name="T37" fmla="*/ 62 h 118"/>
                <a:gd name="T38" fmla="*/ 48 w 118"/>
                <a:gd name="T39" fmla="*/ 10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8" h="118">
                  <a:moveTo>
                    <a:pt x="0" y="55"/>
                  </a:moveTo>
                  <a:lnTo>
                    <a:pt x="0" y="16"/>
                  </a:lnTo>
                  <a:lnTo>
                    <a:pt x="48" y="9"/>
                  </a:lnTo>
                  <a:lnTo>
                    <a:pt x="48" y="55"/>
                  </a:lnTo>
                  <a:lnTo>
                    <a:pt x="0" y="55"/>
                  </a:lnTo>
                  <a:close/>
                  <a:moveTo>
                    <a:pt x="55" y="8"/>
                  </a:moveTo>
                  <a:lnTo>
                    <a:pt x="118" y="0"/>
                  </a:lnTo>
                  <a:lnTo>
                    <a:pt x="118" y="55"/>
                  </a:lnTo>
                  <a:lnTo>
                    <a:pt x="55" y="55"/>
                  </a:lnTo>
                  <a:lnTo>
                    <a:pt x="55" y="8"/>
                  </a:lnTo>
                  <a:close/>
                  <a:moveTo>
                    <a:pt x="118" y="62"/>
                  </a:moveTo>
                  <a:lnTo>
                    <a:pt x="118" y="118"/>
                  </a:lnTo>
                  <a:lnTo>
                    <a:pt x="55" y="109"/>
                  </a:lnTo>
                  <a:lnTo>
                    <a:pt x="55" y="62"/>
                  </a:lnTo>
                  <a:lnTo>
                    <a:pt x="118" y="62"/>
                  </a:lnTo>
                  <a:close/>
                  <a:moveTo>
                    <a:pt x="48" y="108"/>
                  </a:moveTo>
                  <a:lnTo>
                    <a:pt x="0" y="102"/>
                  </a:lnTo>
                  <a:lnTo>
                    <a:pt x="0" y="62"/>
                  </a:lnTo>
                  <a:lnTo>
                    <a:pt x="48" y="62"/>
                  </a:lnTo>
                  <a:lnTo>
                    <a:pt x="4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6" name="Freeform 98"/>
            <p:cNvSpPr>
              <a:spLocks noEditPoints="1"/>
            </p:cNvSpPr>
            <p:nvPr/>
          </p:nvSpPr>
          <p:spPr bwMode="auto">
            <a:xfrm>
              <a:off x="3881" y="2589"/>
              <a:ext cx="104" cy="104"/>
            </a:xfrm>
            <a:custGeom>
              <a:avLst/>
              <a:gdLst>
                <a:gd name="T0" fmla="*/ 11 w 85"/>
                <a:gd name="T1" fmla="*/ 42 h 85"/>
                <a:gd name="T2" fmla="*/ 29 w 85"/>
                <a:gd name="T3" fmla="*/ 70 h 85"/>
                <a:gd name="T4" fmla="*/ 14 w 85"/>
                <a:gd name="T5" fmla="*/ 30 h 85"/>
                <a:gd name="T6" fmla="*/ 11 w 85"/>
                <a:gd name="T7" fmla="*/ 42 h 85"/>
                <a:gd name="T8" fmla="*/ 64 w 85"/>
                <a:gd name="T9" fmla="*/ 41 h 85"/>
                <a:gd name="T10" fmla="*/ 62 w 85"/>
                <a:gd name="T11" fmla="*/ 32 h 85"/>
                <a:gd name="T12" fmla="*/ 59 w 85"/>
                <a:gd name="T13" fmla="*/ 25 h 85"/>
                <a:gd name="T14" fmla="*/ 64 w 85"/>
                <a:gd name="T15" fmla="*/ 19 h 85"/>
                <a:gd name="T16" fmla="*/ 64 w 85"/>
                <a:gd name="T17" fmla="*/ 19 h 85"/>
                <a:gd name="T18" fmla="*/ 43 w 85"/>
                <a:gd name="T19" fmla="*/ 11 h 85"/>
                <a:gd name="T20" fmla="*/ 16 w 85"/>
                <a:gd name="T21" fmla="*/ 25 h 85"/>
                <a:gd name="T22" fmla="*/ 18 w 85"/>
                <a:gd name="T23" fmla="*/ 25 h 85"/>
                <a:gd name="T24" fmla="*/ 27 w 85"/>
                <a:gd name="T25" fmla="*/ 25 h 85"/>
                <a:gd name="T26" fmla="*/ 27 w 85"/>
                <a:gd name="T27" fmla="*/ 27 h 85"/>
                <a:gd name="T28" fmla="*/ 23 w 85"/>
                <a:gd name="T29" fmla="*/ 28 h 85"/>
                <a:gd name="T30" fmla="*/ 35 w 85"/>
                <a:gd name="T31" fmla="*/ 61 h 85"/>
                <a:gd name="T32" fmla="*/ 42 w 85"/>
                <a:gd name="T33" fmla="*/ 41 h 85"/>
                <a:gd name="T34" fmla="*/ 37 w 85"/>
                <a:gd name="T35" fmla="*/ 28 h 85"/>
                <a:gd name="T36" fmla="*/ 34 w 85"/>
                <a:gd name="T37" fmla="*/ 27 h 85"/>
                <a:gd name="T38" fmla="*/ 34 w 85"/>
                <a:gd name="T39" fmla="*/ 25 h 85"/>
                <a:gd name="T40" fmla="*/ 42 w 85"/>
                <a:gd name="T41" fmla="*/ 25 h 85"/>
                <a:gd name="T42" fmla="*/ 51 w 85"/>
                <a:gd name="T43" fmla="*/ 25 h 85"/>
                <a:gd name="T44" fmla="*/ 51 w 85"/>
                <a:gd name="T45" fmla="*/ 27 h 85"/>
                <a:gd name="T46" fmla="*/ 47 w 85"/>
                <a:gd name="T47" fmla="*/ 28 h 85"/>
                <a:gd name="T48" fmla="*/ 59 w 85"/>
                <a:gd name="T49" fmla="*/ 61 h 85"/>
                <a:gd name="T50" fmla="*/ 62 w 85"/>
                <a:gd name="T51" fmla="*/ 51 h 85"/>
                <a:gd name="T52" fmla="*/ 64 w 85"/>
                <a:gd name="T53" fmla="*/ 41 h 85"/>
                <a:gd name="T54" fmla="*/ 43 w 85"/>
                <a:gd name="T55" fmla="*/ 45 h 85"/>
                <a:gd name="T56" fmla="*/ 34 w 85"/>
                <a:gd name="T57" fmla="*/ 72 h 85"/>
                <a:gd name="T58" fmla="*/ 43 w 85"/>
                <a:gd name="T59" fmla="*/ 73 h 85"/>
                <a:gd name="T60" fmla="*/ 53 w 85"/>
                <a:gd name="T61" fmla="*/ 71 h 85"/>
                <a:gd name="T62" fmla="*/ 53 w 85"/>
                <a:gd name="T63" fmla="*/ 71 h 85"/>
                <a:gd name="T64" fmla="*/ 43 w 85"/>
                <a:gd name="T65" fmla="*/ 45 h 85"/>
                <a:gd name="T66" fmla="*/ 71 w 85"/>
                <a:gd name="T67" fmla="*/ 27 h 85"/>
                <a:gd name="T68" fmla="*/ 71 w 85"/>
                <a:gd name="T69" fmla="*/ 31 h 85"/>
                <a:gd name="T70" fmla="*/ 69 w 85"/>
                <a:gd name="T71" fmla="*/ 42 h 85"/>
                <a:gd name="T72" fmla="*/ 59 w 85"/>
                <a:gd name="T73" fmla="*/ 69 h 85"/>
                <a:gd name="T74" fmla="*/ 75 w 85"/>
                <a:gd name="T75" fmla="*/ 42 h 85"/>
                <a:gd name="T76" fmla="*/ 71 w 85"/>
                <a:gd name="T77" fmla="*/ 27 h 85"/>
                <a:gd name="T78" fmla="*/ 43 w 85"/>
                <a:gd name="T79" fmla="*/ 0 h 85"/>
                <a:gd name="T80" fmla="*/ 0 w 85"/>
                <a:gd name="T81" fmla="*/ 42 h 85"/>
                <a:gd name="T82" fmla="*/ 43 w 85"/>
                <a:gd name="T83" fmla="*/ 85 h 85"/>
                <a:gd name="T84" fmla="*/ 85 w 85"/>
                <a:gd name="T85" fmla="*/ 42 h 85"/>
                <a:gd name="T86" fmla="*/ 43 w 85"/>
                <a:gd name="T87" fmla="*/ 0 h 85"/>
                <a:gd name="T88" fmla="*/ 43 w 85"/>
                <a:gd name="T89" fmla="*/ 79 h 85"/>
                <a:gd name="T90" fmla="*/ 6 w 85"/>
                <a:gd name="T91" fmla="*/ 42 h 85"/>
                <a:gd name="T92" fmla="*/ 43 w 85"/>
                <a:gd name="T93" fmla="*/ 5 h 85"/>
                <a:gd name="T94" fmla="*/ 80 w 85"/>
                <a:gd name="T95" fmla="*/ 42 h 85"/>
                <a:gd name="T96" fmla="*/ 43 w 85"/>
                <a:gd name="T97" fmla="*/ 7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5" h="85">
                  <a:moveTo>
                    <a:pt x="11" y="42"/>
                  </a:moveTo>
                  <a:cubicBezTo>
                    <a:pt x="11" y="54"/>
                    <a:pt x="18" y="65"/>
                    <a:pt x="29" y="7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2" y="33"/>
                    <a:pt x="11" y="38"/>
                    <a:pt x="11" y="42"/>
                  </a:cubicBezTo>
                  <a:close/>
                  <a:moveTo>
                    <a:pt x="64" y="41"/>
                  </a:moveTo>
                  <a:cubicBezTo>
                    <a:pt x="64" y="37"/>
                    <a:pt x="63" y="34"/>
                    <a:pt x="62" y="32"/>
                  </a:cubicBezTo>
                  <a:cubicBezTo>
                    <a:pt x="60" y="30"/>
                    <a:pt x="59" y="27"/>
                    <a:pt x="59" y="25"/>
                  </a:cubicBezTo>
                  <a:cubicBezTo>
                    <a:pt x="59" y="22"/>
                    <a:pt x="61" y="19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59" y="14"/>
                    <a:pt x="51" y="11"/>
                    <a:pt x="43" y="11"/>
                  </a:cubicBezTo>
                  <a:cubicBezTo>
                    <a:pt x="32" y="11"/>
                    <a:pt x="22" y="17"/>
                    <a:pt x="16" y="25"/>
                  </a:cubicBezTo>
                  <a:cubicBezTo>
                    <a:pt x="17" y="25"/>
                    <a:pt x="18" y="25"/>
                    <a:pt x="18" y="25"/>
                  </a:cubicBezTo>
                  <a:cubicBezTo>
                    <a:pt x="22" y="25"/>
                    <a:pt x="27" y="25"/>
                    <a:pt x="27" y="25"/>
                  </a:cubicBezTo>
                  <a:cubicBezTo>
                    <a:pt x="29" y="25"/>
                    <a:pt x="29" y="27"/>
                    <a:pt x="27" y="27"/>
                  </a:cubicBezTo>
                  <a:cubicBezTo>
                    <a:pt x="27" y="27"/>
                    <a:pt x="25" y="28"/>
                    <a:pt x="23" y="28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5" y="28"/>
                    <a:pt x="34" y="27"/>
                    <a:pt x="34" y="27"/>
                  </a:cubicBezTo>
                  <a:cubicBezTo>
                    <a:pt x="32" y="27"/>
                    <a:pt x="32" y="25"/>
                    <a:pt x="34" y="25"/>
                  </a:cubicBezTo>
                  <a:cubicBezTo>
                    <a:pt x="34" y="25"/>
                    <a:pt x="39" y="25"/>
                    <a:pt x="42" y="25"/>
                  </a:cubicBezTo>
                  <a:cubicBezTo>
                    <a:pt x="46" y="25"/>
                    <a:pt x="51" y="25"/>
                    <a:pt x="51" y="25"/>
                  </a:cubicBezTo>
                  <a:cubicBezTo>
                    <a:pt x="52" y="25"/>
                    <a:pt x="53" y="27"/>
                    <a:pt x="51" y="27"/>
                  </a:cubicBezTo>
                  <a:cubicBezTo>
                    <a:pt x="51" y="27"/>
                    <a:pt x="49" y="28"/>
                    <a:pt x="47" y="28"/>
                  </a:cubicBezTo>
                  <a:cubicBezTo>
                    <a:pt x="59" y="61"/>
                    <a:pt x="59" y="61"/>
                    <a:pt x="59" y="6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3" y="46"/>
                    <a:pt x="64" y="43"/>
                    <a:pt x="64" y="41"/>
                  </a:cubicBezTo>
                  <a:close/>
                  <a:moveTo>
                    <a:pt x="43" y="45"/>
                  </a:moveTo>
                  <a:cubicBezTo>
                    <a:pt x="34" y="72"/>
                    <a:pt x="34" y="72"/>
                    <a:pt x="34" y="72"/>
                  </a:cubicBezTo>
                  <a:cubicBezTo>
                    <a:pt x="37" y="73"/>
                    <a:pt x="40" y="73"/>
                    <a:pt x="43" y="73"/>
                  </a:cubicBezTo>
                  <a:cubicBezTo>
                    <a:pt x="47" y="73"/>
                    <a:pt x="50" y="73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lnTo>
                    <a:pt x="43" y="45"/>
                  </a:lnTo>
                  <a:close/>
                  <a:moveTo>
                    <a:pt x="71" y="27"/>
                  </a:moveTo>
                  <a:cubicBezTo>
                    <a:pt x="71" y="28"/>
                    <a:pt x="71" y="29"/>
                    <a:pt x="71" y="31"/>
                  </a:cubicBezTo>
                  <a:cubicBezTo>
                    <a:pt x="71" y="34"/>
                    <a:pt x="70" y="37"/>
                    <a:pt x="69" y="42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8" y="64"/>
                    <a:pt x="75" y="54"/>
                    <a:pt x="75" y="42"/>
                  </a:cubicBezTo>
                  <a:cubicBezTo>
                    <a:pt x="75" y="37"/>
                    <a:pt x="73" y="32"/>
                    <a:pt x="71" y="27"/>
                  </a:cubicBezTo>
                  <a:close/>
                  <a:moveTo>
                    <a:pt x="43" y="0"/>
                  </a:moveTo>
                  <a:cubicBezTo>
                    <a:pt x="19" y="0"/>
                    <a:pt x="0" y="19"/>
                    <a:pt x="0" y="42"/>
                  </a:cubicBezTo>
                  <a:cubicBezTo>
                    <a:pt x="0" y="66"/>
                    <a:pt x="19" y="85"/>
                    <a:pt x="43" y="85"/>
                  </a:cubicBezTo>
                  <a:cubicBezTo>
                    <a:pt x="66" y="85"/>
                    <a:pt x="85" y="66"/>
                    <a:pt x="85" y="42"/>
                  </a:cubicBezTo>
                  <a:cubicBezTo>
                    <a:pt x="85" y="19"/>
                    <a:pt x="66" y="0"/>
                    <a:pt x="43" y="0"/>
                  </a:cubicBezTo>
                  <a:close/>
                  <a:moveTo>
                    <a:pt x="43" y="79"/>
                  </a:moveTo>
                  <a:cubicBezTo>
                    <a:pt x="22" y="79"/>
                    <a:pt x="6" y="63"/>
                    <a:pt x="6" y="42"/>
                  </a:cubicBezTo>
                  <a:cubicBezTo>
                    <a:pt x="6" y="22"/>
                    <a:pt x="22" y="5"/>
                    <a:pt x="43" y="5"/>
                  </a:cubicBezTo>
                  <a:cubicBezTo>
                    <a:pt x="63" y="5"/>
                    <a:pt x="80" y="22"/>
                    <a:pt x="80" y="42"/>
                  </a:cubicBezTo>
                  <a:cubicBezTo>
                    <a:pt x="80" y="63"/>
                    <a:pt x="63" y="79"/>
                    <a:pt x="43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7" name="Freeform 99"/>
            <p:cNvSpPr>
              <a:spLocks/>
            </p:cNvSpPr>
            <p:nvPr/>
          </p:nvSpPr>
          <p:spPr bwMode="auto">
            <a:xfrm>
              <a:off x="4010" y="2780"/>
              <a:ext cx="140" cy="139"/>
            </a:xfrm>
            <a:custGeom>
              <a:avLst/>
              <a:gdLst>
                <a:gd name="T0" fmla="*/ 110 w 114"/>
                <a:gd name="T1" fmla="*/ 90 h 113"/>
                <a:gd name="T2" fmla="*/ 60 w 114"/>
                <a:gd name="T3" fmla="*/ 46 h 113"/>
                <a:gd name="T4" fmla="*/ 64 w 114"/>
                <a:gd name="T5" fmla="*/ 32 h 113"/>
                <a:gd name="T6" fmla="*/ 32 w 114"/>
                <a:gd name="T7" fmla="*/ 0 h 113"/>
                <a:gd name="T8" fmla="*/ 23 w 114"/>
                <a:gd name="T9" fmla="*/ 1 h 113"/>
                <a:gd name="T10" fmla="*/ 41 w 114"/>
                <a:gd name="T11" fmla="*/ 20 h 113"/>
                <a:gd name="T12" fmla="*/ 41 w 114"/>
                <a:gd name="T13" fmla="*/ 30 h 113"/>
                <a:gd name="T14" fmla="*/ 30 w 114"/>
                <a:gd name="T15" fmla="*/ 41 h 113"/>
                <a:gd name="T16" fmla="*/ 20 w 114"/>
                <a:gd name="T17" fmla="*/ 41 h 113"/>
                <a:gd name="T18" fmla="*/ 1 w 114"/>
                <a:gd name="T19" fmla="*/ 22 h 113"/>
                <a:gd name="T20" fmla="*/ 0 w 114"/>
                <a:gd name="T21" fmla="*/ 32 h 113"/>
                <a:gd name="T22" fmla="*/ 32 w 114"/>
                <a:gd name="T23" fmla="*/ 63 h 113"/>
                <a:gd name="T24" fmla="*/ 47 w 114"/>
                <a:gd name="T25" fmla="*/ 60 h 113"/>
                <a:gd name="T26" fmla="*/ 90 w 114"/>
                <a:gd name="T27" fmla="*/ 110 h 113"/>
                <a:gd name="T28" fmla="*/ 100 w 114"/>
                <a:gd name="T29" fmla="*/ 111 h 113"/>
                <a:gd name="T30" fmla="*/ 111 w 114"/>
                <a:gd name="T31" fmla="*/ 99 h 113"/>
                <a:gd name="T32" fmla="*/ 110 w 114"/>
                <a:gd name="T33" fmla="*/ 9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13">
                  <a:moveTo>
                    <a:pt x="110" y="90"/>
                  </a:moveTo>
                  <a:cubicBezTo>
                    <a:pt x="60" y="46"/>
                    <a:pt x="60" y="46"/>
                    <a:pt x="60" y="46"/>
                  </a:cubicBezTo>
                  <a:cubicBezTo>
                    <a:pt x="62" y="42"/>
                    <a:pt x="64" y="37"/>
                    <a:pt x="64" y="32"/>
                  </a:cubicBezTo>
                  <a:cubicBezTo>
                    <a:pt x="64" y="14"/>
                    <a:pt x="49" y="0"/>
                    <a:pt x="32" y="0"/>
                  </a:cubicBezTo>
                  <a:cubicBezTo>
                    <a:pt x="29" y="0"/>
                    <a:pt x="26" y="0"/>
                    <a:pt x="23" y="1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4" y="22"/>
                    <a:pt x="44" y="27"/>
                    <a:pt x="41" y="3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7" y="43"/>
                    <a:pt x="23" y="43"/>
                    <a:pt x="20" y="4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5"/>
                    <a:pt x="0" y="28"/>
                    <a:pt x="0" y="32"/>
                  </a:cubicBezTo>
                  <a:cubicBezTo>
                    <a:pt x="0" y="49"/>
                    <a:pt x="14" y="63"/>
                    <a:pt x="32" y="63"/>
                  </a:cubicBezTo>
                  <a:cubicBezTo>
                    <a:pt x="37" y="63"/>
                    <a:pt x="42" y="62"/>
                    <a:pt x="47" y="60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3" y="113"/>
                    <a:pt x="97" y="113"/>
                    <a:pt x="100" y="111"/>
                  </a:cubicBezTo>
                  <a:cubicBezTo>
                    <a:pt x="111" y="99"/>
                    <a:pt x="111" y="99"/>
                    <a:pt x="111" y="99"/>
                  </a:cubicBezTo>
                  <a:cubicBezTo>
                    <a:pt x="114" y="97"/>
                    <a:pt x="113" y="92"/>
                    <a:pt x="110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8" name="Freeform 100"/>
            <p:cNvSpPr>
              <a:spLocks noEditPoints="1"/>
            </p:cNvSpPr>
            <p:nvPr/>
          </p:nvSpPr>
          <p:spPr bwMode="auto">
            <a:xfrm>
              <a:off x="3589" y="2647"/>
              <a:ext cx="137" cy="212"/>
            </a:xfrm>
            <a:custGeom>
              <a:avLst/>
              <a:gdLst>
                <a:gd name="T0" fmla="*/ 84 w 112"/>
                <a:gd name="T1" fmla="*/ 3 h 173"/>
                <a:gd name="T2" fmla="*/ 111 w 112"/>
                <a:gd name="T3" fmla="*/ 20 h 173"/>
                <a:gd name="T4" fmla="*/ 110 w 112"/>
                <a:gd name="T5" fmla="*/ 34 h 173"/>
                <a:gd name="T6" fmla="*/ 103 w 112"/>
                <a:gd name="T7" fmla="*/ 45 h 173"/>
                <a:gd name="T8" fmla="*/ 65 w 112"/>
                <a:gd name="T9" fmla="*/ 22 h 173"/>
                <a:gd name="T10" fmla="*/ 72 w 112"/>
                <a:gd name="T11" fmla="*/ 11 h 173"/>
                <a:gd name="T12" fmla="*/ 84 w 112"/>
                <a:gd name="T13" fmla="*/ 3 h 173"/>
                <a:gd name="T14" fmla="*/ 0 w 112"/>
                <a:gd name="T15" fmla="*/ 131 h 173"/>
                <a:gd name="T16" fmla="*/ 1 w 112"/>
                <a:gd name="T17" fmla="*/ 173 h 173"/>
                <a:gd name="T18" fmla="*/ 38 w 112"/>
                <a:gd name="T19" fmla="*/ 154 h 173"/>
                <a:gd name="T20" fmla="*/ 98 w 112"/>
                <a:gd name="T21" fmla="*/ 53 h 173"/>
                <a:gd name="T22" fmla="*/ 60 w 112"/>
                <a:gd name="T23" fmla="*/ 30 h 173"/>
                <a:gd name="T24" fmla="*/ 0 w 112"/>
                <a:gd name="T25" fmla="*/ 131 h 173"/>
                <a:gd name="T26" fmla="*/ 76 w 112"/>
                <a:gd name="T27" fmla="*/ 58 h 173"/>
                <a:gd name="T28" fmla="*/ 30 w 112"/>
                <a:gd name="T29" fmla="*/ 135 h 173"/>
                <a:gd name="T30" fmla="*/ 20 w 112"/>
                <a:gd name="T31" fmla="*/ 129 h 173"/>
                <a:gd name="T32" fmla="*/ 66 w 112"/>
                <a:gd name="T33" fmla="*/ 52 h 173"/>
                <a:gd name="T34" fmla="*/ 76 w 112"/>
                <a:gd name="T35" fmla="*/ 5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73">
                  <a:moveTo>
                    <a:pt x="84" y="3"/>
                  </a:moveTo>
                  <a:cubicBezTo>
                    <a:pt x="96" y="0"/>
                    <a:pt x="108" y="8"/>
                    <a:pt x="111" y="20"/>
                  </a:cubicBezTo>
                  <a:cubicBezTo>
                    <a:pt x="112" y="25"/>
                    <a:pt x="112" y="30"/>
                    <a:pt x="110" y="34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75" y="7"/>
                    <a:pt x="79" y="5"/>
                    <a:pt x="84" y="3"/>
                  </a:cubicBezTo>
                  <a:close/>
                  <a:moveTo>
                    <a:pt x="0" y="131"/>
                  </a:moveTo>
                  <a:cubicBezTo>
                    <a:pt x="1" y="173"/>
                    <a:pt x="1" y="173"/>
                    <a:pt x="1" y="173"/>
                  </a:cubicBezTo>
                  <a:cubicBezTo>
                    <a:pt x="38" y="154"/>
                    <a:pt x="38" y="154"/>
                    <a:pt x="38" y="154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60" y="30"/>
                    <a:pt x="60" y="30"/>
                    <a:pt x="60" y="30"/>
                  </a:cubicBezTo>
                  <a:lnTo>
                    <a:pt x="0" y="131"/>
                  </a:lnTo>
                  <a:close/>
                  <a:moveTo>
                    <a:pt x="76" y="58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20" y="129"/>
                    <a:pt x="20" y="129"/>
                    <a:pt x="20" y="129"/>
                  </a:cubicBezTo>
                  <a:cubicBezTo>
                    <a:pt x="66" y="52"/>
                    <a:pt x="66" y="52"/>
                    <a:pt x="66" y="52"/>
                  </a:cubicBezTo>
                  <a:lnTo>
                    <a:pt x="7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59" name="Freeform 101"/>
            <p:cNvSpPr>
              <a:spLocks noEditPoints="1"/>
            </p:cNvSpPr>
            <p:nvPr/>
          </p:nvSpPr>
          <p:spPr bwMode="auto">
            <a:xfrm>
              <a:off x="3753" y="2655"/>
              <a:ext cx="117" cy="133"/>
            </a:xfrm>
            <a:custGeom>
              <a:avLst/>
              <a:gdLst>
                <a:gd name="T0" fmla="*/ 40 w 95"/>
                <a:gd name="T1" fmla="*/ 61 h 108"/>
                <a:gd name="T2" fmla="*/ 34 w 95"/>
                <a:gd name="T3" fmla="*/ 54 h 108"/>
                <a:gd name="T4" fmla="*/ 13 w 95"/>
                <a:gd name="T5" fmla="*/ 74 h 108"/>
                <a:gd name="T6" fmla="*/ 34 w 95"/>
                <a:gd name="T7" fmla="*/ 95 h 108"/>
                <a:gd name="T8" fmla="*/ 40 w 95"/>
                <a:gd name="T9" fmla="*/ 88 h 108"/>
                <a:gd name="T10" fmla="*/ 27 w 95"/>
                <a:gd name="T11" fmla="*/ 74 h 108"/>
                <a:gd name="T12" fmla="*/ 40 w 95"/>
                <a:gd name="T13" fmla="*/ 61 h 108"/>
                <a:gd name="T14" fmla="*/ 54 w 95"/>
                <a:gd name="T15" fmla="*/ 88 h 108"/>
                <a:gd name="T16" fmla="*/ 61 w 95"/>
                <a:gd name="T17" fmla="*/ 95 h 108"/>
                <a:gd name="T18" fmla="*/ 81 w 95"/>
                <a:gd name="T19" fmla="*/ 74 h 108"/>
                <a:gd name="T20" fmla="*/ 61 w 95"/>
                <a:gd name="T21" fmla="*/ 54 h 108"/>
                <a:gd name="T22" fmla="*/ 54 w 95"/>
                <a:gd name="T23" fmla="*/ 61 h 108"/>
                <a:gd name="T24" fmla="*/ 68 w 95"/>
                <a:gd name="T25" fmla="*/ 74 h 108"/>
                <a:gd name="T26" fmla="*/ 54 w 95"/>
                <a:gd name="T27" fmla="*/ 88 h 108"/>
                <a:gd name="T28" fmla="*/ 89 w 95"/>
                <a:gd name="T29" fmla="*/ 21 h 108"/>
                <a:gd name="T30" fmla="*/ 74 w 95"/>
                <a:gd name="T31" fmla="*/ 6 h 108"/>
                <a:gd name="T32" fmla="*/ 59 w 95"/>
                <a:gd name="T33" fmla="*/ 0 h 108"/>
                <a:gd name="T34" fmla="*/ 8 w 95"/>
                <a:gd name="T35" fmla="*/ 0 h 108"/>
                <a:gd name="T36" fmla="*/ 0 w 95"/>
                <a:gd name="T37" fmla="*/ 8 h 108"/>
                <a:gd name="T38" fmla="*/ 0 w 95"/>
                <a:gd name="T39" fmla="*/ 100 h 108"/>
                <a:gd name="T40" fmla="*/ 8 w 95"/>
                <a:gd name="T41" fmla="*/ 108 h 108"/>
                <a:gd name="T42" fmla="*/ 86 w 95"/>
                <a:gd name="T43" fmla="*/ 108 h 108"/>
                <a:gd name="T44" fmla="*/ 95 w 95"/>
                <a:gd name="T45" fmla="*/ 100 h 108"/>
                <a:gd name="T46" fmla="*/ 95 w 95"/>
                <a:gd name="T47" fmla="*/ 35 h 108"/>
                <a:gd name="T48" fmla="*/ 89 w 95"/>
                <a:gd name="T49" fmla="*/ 21 h 108"/>
                <a:gd name="T50" fmla="*/ 84 w 95"/>
                <a:gd name="T51" fmla="*/ 26 h 108"/>
                <a:gd name="T52" fmla="*/ 85 w 95"/>
                <a:gd name="T53" fmla="*/ 27 h 108"/>
                <a:gd name="T54" fmla="*/ 68 w 95"/>
                <a:gd name="T55" fmla="*/ 27 h 108"/>
                <a:gd name="T56" fmla="*/ 68 w 95"/>
                <a:gd name="T57" fmla="*/ 10 h 108"/>
                <a:gd name="T58" fmla="*/ 69 w 95"/>
                <a:gd name="T59" fmla="*/ 11 h 108"/>
                <a:gd name="T60" fmla="*/ 84 w 95"/>
                <a:gd name="T61" fmla="*/ 26 h 108"/>
                <a:gd name="T62" fmla="*/ 88 w 95"/>
                <a:gd name="T63" fmla="*/ 100 h 108"/>
                <a:gd name="T64" fmla="*/ 86 w 95"/>
                <a:gd name="T65" fmla="*/ 102 h 108"/>
                <a:gd name="T66" fmla="*/ 8 w 95"/>
                <a:gd name="T67" fmla="*/ 102 h 108"/>
                <a:gd name="T68" fmla="*/ 6 w 95"/>
                <a:gd name="T69" fmla="*/ 100 h 108"/>
                <a:gd name="T70" fmla="*/ 6 w 95"/>
                <a:gd name="T71" fmla="*/ 8 h 108"/>
                <a:gd name="T72" fmla="*/ 8 w 95"/>
                <a:gd name="T73" fmla="*/ 7 h 108"/>
                <a:gd name="T74" fmla="*/ 59 w 95"/>
                <a:gd name="T75" fmla="*/ 7 h 108"/>
                <a:gd name="T76" fmla="*/ 61 w 95"/>
                <a:gd name="T77" fmla="*/ 7 h 108"/>
                <a:gd name="T78" fmla="*/ 61 w 95"/>
                <a:gd name="T79" fmla="*/ 34 h 108"/>
                <a:gd name="T80" fmla="*/ 88 w 95"/>
                <a:gd name="T81" fmla="*/ 34 h 108"/>
                <a:gd name="T82" fmla="*/ 88 w 95"/>
                <a:gd name="T83" fmla="*/ 35 h 108"/>
                <a:gd name="T84" fmla="*/ 88 w 95"/>
                <a:gd name="T85" fmla="*/ 10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5" h="108">
                  <a:moveTo>
                    <a:pt x="40" y="61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27" y="74"/>
                    <a:pt x="27" y="74"/>
                    <a:pt x="27" y="74"/>
                  </a:cubicBezTo>
                  <a:lnTo>
                    <a:pt x="40" y="61"/>
                  </a:lnTo>
                  <a:close/>
                  <a:moveTo>
                    <a:pt x="54" y="88"/>
                  </a:moveTo>
                  <a:cubicBezTo>
                    <a:pt x="61" y="95"/>
                    <a:pt x="61" y="95"/>
                    <a:pt x="61" y="95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68" y="74"/>
                    <a:pt x="68" y="74"/>
                    <a:pt x="68" y="74"/>
                  </a:cubicBezTo>
                  <a:lnTo>
                    <a:pt x="54" y="88"/>
                  </a:lnTo>
                  <a:close/>
                  <a:moveTo>
                    <a:pt x="89" y="21"/>
                  </a:moveTo>
                  <a:cubicBezTo>
                    <a:pt x="74" y="6"/>
                    <a:pt x="74" y="6"/>
                    <a:pt x="74" y="6"/>
                  </a:cubicBezTo>
                  <a:cubicBezTo>
                    <a:pt x="70" y="2"/>
                    <a:pt x="64" y="0"/>
                    <a:pt x="5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5"/>
                    <a:pt x="3" y="108"/>
                    <a:pt x="8" y="108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91" y="108"/>
                    <a:pt x="95" y="105"/>
                    <a:pt x="95" y="100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1"/>
                    <a:pt x="92" y="24"/>
                    <a:pt x="89" y="21"/>
                  </a:cubicBezTo>
                  <a:close/>
                  <a:moveTo>
                    <a:pt x="84" y="26"/>
                  </a:moveTo>
                  <a:cubicBezTo>
                    <a:pt x="84" y="26"/>
                    <a:pt x="85" y="26"/>
                    <a:pt x="85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10"/>
                    <a:pt x="68" y="10"/>
                    <a:pt x="69" y="11"/>
                  </a:cubicBezTo>
                  <a:lnTo>
                    <a:pt x="84" y="26"/>
                  </a:lnTo>
                  <a:close/>
                  <a:moveTo>
                    <a:pt x="88" y="100"/>
                  </a:moveTo>
                  <a:cubicBezTo>
                    <a:pt x="88" y="101"/>
                    <a:pt x="87" y="102"/>
                    <a:pt x="86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7" y="102"/>
                    <a:pt x="6" y="101"/>
                    <a:pt x="6" y="100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7"/>
                    <a:pt x="8" y="7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60" y="7"/>
                    <a:pt x="60" y="7"/>
                    <a:pt x="61" y="7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5"/>
                    <a:pt x="88" y="35"/>
                  </a:cubicBezTo>
                  <a:lnTo>
                    <a:pt x="88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0" name="Freeform 102"/>
            <p:cNvSpPr>
              <a:spLocks noEditPoints="1"/>
            </p:cNvSpPr>
            <p:nvPr/>
          </p:nvSpPr>
          <p:spPr bwMode="auto">
            <a:xfrm>
              <a:off x="3538" y="1369"/>
              <a:ext cx="154" cy="114"/>
            </a:xfrm>
            <a:custGeom>
              <a:avLst/>
              <a:gdLst>
                <a:gd name="T0" fmla="*/ 101 w 125"/>
                <a:gd name="T1" fmla="*/ 0 h 93"/>
                <a:gd name="T2" fmla="*/ 23 w 125"/>
                <a:gd name="T3" fmla="*/ 0 h 93"/>
                <a:gd name="T4" fmla="*/ 0 w 125"/>
                <a:gd name="T5" fmla="*/ 23 h 93"/>
                <a:gd name="T6" fmla="*/ 0 w 125"/>
                <a:gd name="T7" fmla="*/ 70 h 93"/>
                <a:gd name="T8" fmla="*/ 23 w 125"/>
                <a:gd name="T9" fmla="*/ 93 h 93"/>
                <a:gd name="T10" fmla="*/ 101 w 125"/>
                <a:gd name="T11" fmla="*/ 93 h 93"/>
                <a:gd name="T12" fmla="*/ 125 w 125"/>
                <a:gd name="T13" fmla="*/ 70 h 93"/>
                <a:gd name="T14" fmla="*/ 125 w 125"/>
                <a:gd name="T15" fmla="*/ 23 h 93"/>
                <a:gd name="T16" fmla="*/ 101 w 125"/>
                <a:gd name="T17" fmla="*/ 0 h 93"/>
                <a:gd name="T18" fmla="*/ 47 w 125"/>
                <a:gd name="T19" fmla="*/ 77 h 93"/>
                <a:gd name="T20" fmla="*/ 47 w 125"/>
                <a:gd name="T21" fmla="*/ 15 h 93"/>
                <a:gd name="T22" fmla="*/ 86 w 125"/>
                <a:gd name="T23" fmla="*/ 46 h 93"/>
                <a:gd name="T24" fmla="*/ 47 w 125"/>
                <a:gd name="T25" fmla="*/ 7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93">
                  <a:moveTo>
                    <a:pt x="101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1" y="0"/>
                    <a:pt x="0" y="10"/>
                    <a:pt x="0" y="23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82"/>
                    <a:pt x="11" y="93"/>
                    <a:pt x="23" y="93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114" y="93"/>
                    <a:pt x="125" y="82"/>
                    <a:pt x="125" y="70"/>
                  </a:cubicBezTo>
                  <a:cubicBezTo>
                    <a:pt x="125" y="23"/>
                    <a:pt x="125" y="23"/>
                    <a:pt x="125" y="23"/>
                  </a:cubicBezTo>
                  <a:cubicBezTo>
                    <a:pt x="125" y="10"/>
                    <a:pt x="114" y="0"/>
                    <a:pt x="101" y="0"/>
                  </a:cubicBezTo>
                  <a:close/>
                  <a:moveTo>
                    <a:pt x="47" y="77"/>
                  </a:moveTo>
                  <a:cubicBezTo>
                    <a:pt x="47" y="15"/>
                    <a:pt x="47" y="15"/>
                    <a:pt x="47" y="15"/>
                  </a:cubicBezTo>
                  <a:cubicBezTo>
                    <a:pt x="86" y="46"/>
                    <a:pt x="86" y="46"/>
                    <a:pt x="86" y="46"/>
                  </a:cubicBezTo>
                  <a:lnTo>
                    <a:pt x="47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1" name="Freeform 103"/>
            <p:cNvSpPr>
              <a:spLocks noEditPoints="1"/>
            </p:cNvSpPr>
            <p:nvPr/>
          </p:nvSpPr>
          <p:spPr bwMode="auto">
            <a:xfrm>
              <a:off x="3348" y="2296"/>
              <a:ext cx="80" cy="81"/>
            </a:xfrm>
            <a:custGeom>
              <a:avLst/>
              <a:gdLst>
                <a:gd name="T0" fmla="*/ 61 w 65"/>
                <a:gd name="T1" fmla="*/ 19 h 66"/>
                <a:gd name="T2" fmla="*/ 47 w 65"/>
                <a:gd name="T3" fmla="*/ 4 h 66"/>
                <a:gd name="T4" fmla="*/ 51 w 65"/>
                <a:gd name="T5" fmla="*/ 0 h 66"/>
                <a:gd name="T6" fmla="*/ 65 w 65"/>
                <a:gd name="T7" fmla="*/ 14 h 66"/>
                <a:gd name="T8" fmla="*/ 61 w 65"/>
                <a:gd name="T9" fmla="*/ 19 h 66"/>
                <a:gd name="T10" fmla="*/ 57 w 65"/>
                <a:gd name="T11" fmla="*/ 23 h 66"/>
                <a:gd name="T12" fmla="*/ 55 w 65"/>
                <a:gd name="T13" fmla="*/ 45 h 66"/>
                <a:gd name="T14" fmla="*/ 10 w 65"/>
                <a:gd name="T15" fmla="*/ 66 h 66"/>
                <a:gd name="T16" fmla="*/ 6 w 65"/>
                <a:gd name="T17" fmla="*/ 63 h 66"/>
                <a:gd name="T18" fmla="*/ 24 w 65"/>
                <a:gd name="T19" fmla="*/ 45 h 66"/>
                <a:gd name="T20" fmla="*/ 26 w 65"/>
                <a:gd name="T21" fmla="*/ 45 h 66"/>
                <a:gd name="T22" fmla="*/ 32 w 65"/>
                <a:gd name="T23" fmla="*/ 39 h 66"/>
                <a:gd name="T24" fmla="*/ 26 w 65"/>
                <a:gd name="T25" fmla="*/ 33 h 66"/>
                <a:gd name="T26" fmla="*/ 20 w 65"/>
                <a:gd name="T27" fmla="*/ 39 h 66"/>
                <a:gd name="T28" fmla="*/ 21 w 65"/>
                <a:gd name="T29" fmla="*/ 41 h 66"/>
                <a:gd name="T30" fmla="*/ 3 w 65"/>
                <a:gd name="T31" fmla="*/ 59 h 66"/>
                <a:gd name="T32" fmla="*/ 0 w 65"/>
                <a:gd name="T33" fmla="*/ 56 h 66"/>
                <a:gd name="T34" fmla="*/ 20 w 65"/>
                <a:gd name="T35" fmla="*/ 10 h 66"/>
                <a:gd name="T36" fmla="*/ 43 w 65"/>
                <a:gd name="T37" fmla="*/ 8 h 66"/>
                <a:gd name="T38" fmla="*/ 57 w 65"/>
                <a:gd name="T39" fmla="*/ 2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5" h="66">
                  <a:moveTo>
                    <a:pt x="61" y="19"/>
                  </a:moveTo>
                  <a:cubicBezTo>
                    <a:pt x="47" y="4"/>
                    <a:pt x="47" y="4"/>
                    <a:pt x="47" y="4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5" y="14"/>
                    <a:pt x="65" y="14"/>
                    <a:pt x="65" y="14"/>
                  </a:cubicBezTo>
                  <a:lnTo>
                    <a:pt x="61" y="19"/>
                  </a:lnTo>
                  <a:close/>
                  <a:moveTo>
                    <a:pt x="57" y="23"/>
                  </a:moveTo>
                  <a:cubicBezTo>
                    <a:pt x="55" y="45"/>
                    <a:pt x="55" y="45"/>
                    <a:pt x="55" y="45"/>
                  </a:cubicBezTo>
                  <a:cubicBezTo>
                    <a:pt x="37" y="45"/>
                    <a:pt x="10" y="66"/>
                    <a:pt x="10" y="66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5"/>
                    <a:pt x="25" y="45"/>
                    <a:pt x="26" y="45"/>
                  </a:cubicBezTo>
                  <a:cubicBezTo>
                    <a:pt x="30" y="45"/>
                    <a:pt x="32" y="43"/>
                    <a:pt x="32" y="39"/>
                  </a:cubicBezTo>
                  <a:cubicBezTo>
                    <a:pt x="32" y="36"/>
                    <a:pt x="30" y="33"/>
                    <a:pt x="26" y="33"/>
                  </a:cubicBezTo>
                  <a:cubicBezTo>
                    <a:pt x="23" y="33"/>
                    <a:pt x="20" y="36"/>
                    <a:pt x="20" y="39"/>
                  </a:cubicBezTo>
                  <a:cubicBezTo>
                    <a:pt x="20" y="40"/>
                    <a:pt x="20" y="41"/>
                    <a:pt x="21" y="41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0" y="29"/>
                    <a:pt x="20" y="10"/>
                  </a:cubicBezTo>
                  <a:cubicBezTo>
                    <a:pt x="43" y="8"/>
                    <a:pt x="43" y="8"/>
                    <a:pt x="43" y="8"/>
                  </a:cubicBezTo>
                  <a:lnTo>
                    <a:pt x="57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2" name="Freeform 104"/>
            <p:cNvSpPr>
              <a:spLocks/>
            </p:cNvSpPr>
            <p:nvPr/>
          </p:nvSpPr>
          <p:spPr bwMode="auto">
            <a:xfrm>
              <a:off x="3484" y="2201"/>
              <a:ext cx="108" cy="104"/>
            </a:xfrm>
            <a:custGeom>
              <a:avLst/>
              <a:gdLst>
                <a:gd name="T0" fmla="*/ 55 w 88"/>
                <a:gd name="T1" fmla="*/ 60 h 85"/>
                <a:gd name="T2" fmla="*/ 53 w 88"/>
                <a:gd name="T3" fmla="*/ 54 h 85"/>
                <a:gd name="T4" fmla="*/ 61 w 88"/>
                <a:gd name="T5" fmla="*/ 39 h 85"/>
                <a:gd name="T6" fmla="*/ 63 w 88"/>
                <a:gd name="T7" fmla="*/ 27 h 85"/>
                <a:gd name="T8" fmla="*/ 44 w 88"/>
                <a:gd name="T9" fmla="*/ 0 h 85"/>
                <a:gd name="T10" fmla="*/ 25 w 88"/>
                <a:gd name="T11" fmla="*/ 27 h 85"/>
                <a:gd name="T12" fmla="*/ 28 w 88"/>
                <a:gd name="T13" fmla="*/ 39 h 85"/>
                <a:gd name="T14" fmla="*/ 36 w 88"/>
                <a:gd name="T15" fmla="*/ 54 h 85"/>
                <a:gd name="T16" fmla="*/ 33 w 88"/>
                <a:gd name="T17" fmla="*/ 60 h 85"/>
                <a:gd name="T18" fmla="*/ 0 w 88"/>
                <a:gd name="T19" fmla="*/ 85 h 85"/>
                <a:gd name="T20" fmla="*/ 44 w 88"/>
                <a:gd name="T21" fmla="*/ 85 h 85"/>
                <a:gd name="T22" fmla="*/ 88 w 88"/>
                <a:gd name="T23" fmla="*/ 85 h 85"/>
                <a:gd name="T24" fmla="*/ 55 w 88"/>
                <a:gd name="T25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85">
                  <a:moveTo>
                    <a:pt x="55" y="60"/>
                  </a:moveTo>
                  <a:cubicBezTo>
                    <a:pt x="53" y="60"/>
                    <a:pt x="53" y="54"/>
                    <a:pt x="53" y="54"/>
                  </a:cubicBezTo>
                  <a:cubicBezTo>
                    <a:pt x="53" y="54"/>
                    <a:pt x="59" y="47"/>
                    <a:pt x="61" y="39"/>
                  </a:cubicBezTo>
                  <a:cubicBezTo>
                    <a:pt x="64" y="39"/>
                    <a:pt x="67" y="30"/>
                    <a:pt x="63" y="27"/>
                  </a:cubicBezTo>
                  <a:cubicBezTo>
                    <a:pt x="63" y="23"/>
                    <a:pt x="68" y="0"/>
                    <a:pt x="44" y="0"/>
                  </a:cubicBezTo>
                  <a:cubicBezTo>
                    <a:pt x="21" y="0"/>
                    <a:pt x="25" y="23"/>
                    <a:pt x="25" y="27"/>
                  </a:cubicBezTo>
                  <a:cubicBezTo>
                    <a:pt x="22" y="30"/>
                    <a:pt x="24" y="39"/>
                    <a:pt x="28" y="39"/>
                  </a:cubicBezTo>
                  <a:cubicBezTo>
                    <a:pt x="29" y="47"/>
                    <a:pt x="36" y="54"/>
                    <a:pt x="36" y="54"/>
                  </a:cubicBezTo>
                  <a:cubicBezTo>
                    <a:pt x="36" y="54"/>
                    <a:pt x="35" y="60"/>
                    <a:pt x="33" y="60"/>
                  </a:cubicBezTo>
                  <a:cubicBezTo>
                    <a:pt x="26" y="61"/>
                    <a:pt x="0" y="73"/>
                    <a:pt x="0" y="85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73"/>
                    <a:pt x="62" y="61"/>
                    <a:pt x="55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3" name="Freeform 105"/>
            <p:cNvSpPr>
              <a:spLocks noEditPoints="1"/>
            </p:cNvSpPr>
            <p:nvPr/>
          </p:nvSpPr>
          <p:spPr bwMode="auto">
            <a:xfrm>
              <a:off x="3158" y="2380"/>
              <a:ext cx="100" cy="102"/>
            </a:xfrm>
            <a:custGeom>
              <a:avLst/>
              <a:gdLst>
                <a:gd name="T0" fmla="*/ 0 w 82"/>
                <a:gd name="T1" fmla="*/ 42 h 83"/>
                <a:gd name="T2" fmla="*/ 82 w 82"/>
                <a:gd name="T3" fmla="*/ 42 h 83"/>
                <a:gd name="T4" fmla="*/ 64 w 82"/>
                <a:gd name="T5" fmla="*/ 55 h 83"/>
                <a:gd name="T6" fmla="*/ 77 w 82"/>
                <a:gd name="T7" fmla="*/ 44 h 83"/>
                <a:gd name="T8" fmla="*/ 64 w 82"/>
                <a:gd name="T9" fmla="*/ 55 h 83"/>
                <a:gd name="T10" fmla="*/ 16 w 82"/>
                <a:gd name="T11" fmla="*/ 39 h 83"/>
                <a:gd name="T12" fmla="*/ 8 w 82"/>
                <a:gd name="T13" fmla="*/ 28 h 83"/>
                <a:gd name="T14" fmla="*/ 59 w 82"/>
                <a:gd name="T15" fmla="*/ 28 h 83"/>
                <a:gd name="T16" fmla="*/ 44 w 82"/>
                <a:gd name="T17" fmla="*/ 39 h 83"/>
                <a:gd name="T18" fmla="*/ 59 w 82"/>
                <a:gd name="T19" fmla="*/ 28 h 83"/>
                <a:gd name="T20" fmla="*/ 44 w 82"/>
                <a:gd name="T21" fmla="*/ 6 h 83"/>
                <a:gd name="T22" fmla="*/ 54 w 82"/>
                <a:gd name="T23" fmla="*/ 15 h 83"/>
                <a:gd name="T24" fmla="*/ 44 w 82"/>
                <a:gd name="T25" fmla="*/ 22 h 83"/>
                <a:gd name="T26" fmla="*/ 35 w 82"/>
                <a:gd name="T27" fmla="*/ 8 h 83"/>
                <a:gd name="T28" fmla="*/ 38 w 82"/>
                <a:gd name="T29" fmla="*/ 22 h 83"/>
                <a:gd name="T30" fmla="*/ 28 w 82"/>
                <a:gd name="T31" fmla="*/ 15 h 83"/>
                <a:gd name="T32" fmla="*/ 38 w 82"/>
                <a:gd name="T33" fmla="*/ 39 h 83"/>
                <a:gd name="T34" fmla="*/ 23 w 82"/>
                <a:gd name="T35" fmla="*/ 28 h 83"/>
                <a:gd name="T36" fmla="*/ 8 w 82"/>
                <a:gd name="T37" fmla="*/ 55 h 83"/>
                <a:gd name="T38" fmla="*/ 16 w 82"/>
                <a:gd name="T39" fmla="*/ 44 h 83"/>
                <a:gd name="T40" fmla="*/ 8 w 82"/>
                <a:gd name="T41" fmla="*/ 55 h 83"/>
                <a:gd name="T42" fmla="*/ 38 w 82"/>
                <a:gd name="T43" fmla="*/ 44 h 83"/>
                <a:gd name="T44" fmla="*/ 23 w 82"/>
                <a:gd name="T45" fmla="*/ 55 h 83"/>
                <a:gd name="T46" fmla="*/ 38 w 82"/>
                <a:gd name="T47" fmla="*/ 61 h 83"/>
                <a:gd name="T48" fmla="*/ 35 w 82"/>
                <a:gd name="T49" fmla="*/ 75 h 83"/>
                <a:gd name="T50" fmla="*/ 25 w 82"/>
                <a:gd name="T51" fmla="*/ 61 h 83"/>
                <a:gd name="T52" fmla="*/ 54 w 82"/>
                <a:gd name="T53" fmla="*/ 68 h 83"/>
                <a:gd name="T54" fmla="*/ 44 w 82"/>
                <a:gd name="T55" fmla="*/ 77 h 83"/>
                <a:gd name="T56" fmla="*/ 57 w 82"/>
                <a:gd name="T57" fmla="*/ 61 h 83"/>
                <a:gd name="T58" fmla="*/ 44 w 82"/>
                <a:gd name="T59" fmla="*/ 55 h 83"/>
                <a:gd name="T60" fmla="*/ 60 w 82"/>
                <a:gd name="T61" fmla="*/ 44 h 83"/>
                <a:gd name="T62" fmla="*/ 44 w 82"/>
                <a:gd name="T63" fmla="*/ 55 h 83"/>
                <a:gd name="T64" fmla="*/ 64 w 82"/>
                <a:gd name="T65" fmla="*/ 28 h 83"/>
                <a:gd name="T66" fmla="*/ 77 w 82"/>
                <a:gd name="T67" fmla="*/ 39 h 83"/>
                <a:gd name="T68" fmla="*/ 71 w 82"/>
                <a:gd name="T69" fmla="*/ 22 h 83"/>
                <a:gd name="T70" fmla="*/ 57 w 82"/>
                <a:gd name="T71" fmla="*/ 9 h 83"/>
                <a:gd name="T72" fmla="*/ 71 w 82"/>
                <a:gd name="T73" fmla="*/ 22 h 83"/>
                <a:gd name="T74" fmla="*/ 26 w 82"/>
                <a:gd name="T75" fmla="*/ 9 h 83"/>
                <a:gd name="T76" fmla="*/ 11 w 82"/>
                <a:gd name="T77" fmla="*/ 22 h 83"/>
                <a:gd name="T78" fmla="*/ 11 w 82"/>
                <a:gd name="T79" fmla="*/ 61 h 83"/>
                <a:gd name="T80" fmla="*/ 26 w 82"/>
                <a:gd name="T81" fmla="*/ 74 h 83"/>
                <a:gd name="T82" fmla="*/ 11 w 82"/>
                <a:gd name="T83" fmla="*/ 61 h 83"/>
                <a:gd name="T84" fmla="*/ 57 w 82"/>
                <a:gd name="T85" fmla="*/ 74 h 83"/>
                <a:gd name="T86" fmla="*/ 71 w 82"/>
                <a:gd name="T87" fmla="*/ 6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cubicBezTo>
                    <a:pt x="18" y="0"/>
                    <a:pt x="0" y="19"/>
                    <a:pt x="0" y="42"/>
                  </a:cubicBezTo>
                  <a:cubicBezTo>
                    <a:pt x="0" y="64"/>
                    <a:pt x="18" y="83"/>
                    <a:pt x="41" y="83"/>
                  </a:cubicBezTo>
                  <a:cubicBezTo>
                    <a:pt x="64" y="83"/>
                    <a:pt x="82" y="64"/>
                    <a:pt x="82" y="42"/>
                  </a:cubicBezTo>
                  <a:cubicBezTo>
                    <a:pt x="82" y="19"/>
                    <a:pt x="64" y="0"/>
                    <a:pt x="41" y="0"/>
                  </a:cubicBezTo>
                  <a:close/>
                  <a:moveTo>
                    <a:pt x="64" y="55"/>
                  </a:moveTo>
                  <a:cubicBezTo>
                    <a:pt x="65" y="52"/>
                    <a:pt x="66" y="48"/>
                    <a:pt x="66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6" y="48"/>
                    <a:pt x="76" y="52"/>
                    <a:pt x="74" y="55"/>
                  </a:cubicBezTo>
                  <a:lnTo>
                    <a:pt x="64" y="55"/>
                  </a:lnTo>
                  <a:close/>
                  <a:moveTo>
                    <a:pt x="18" y="28"/>
                  </a:moveTo>
                  <a:cubicBezTo>
                    <a:pt x="17" y="31"/>
                    <a:pt x="17" y="35"/>
                    <a:pt x="16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6" y="35"/>
                    <a:pt x="7" y="31"/>
                    <a:pt x="8" y="28"/>
                  </a:cubicBezTo>
                  <a:lnTo>
                    <a:pt x="18" y="28"/>
                  </a:lnTo>
                  <a:close/>
                  <a:moveTo>
                    <a:pt x="59" y="28"/>
                  </a:moveTo>
                  <a:cubicBezTo>
                    <a:pt x="60" y="31"/>
                    <a:pt x="60" y="35"/>
                    <a:pt x="60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28"/>
                    <a:pt x="44" y="28"/>
                    <a:pt x="44" y="28"/>
                  </a:cubicBezTo>
                  <a:lnTo>
                    <a:pt x="59" y="28"/>
                  </a:lnTo>
                  <a:close/>
                  <a:moveTo>
                    <a:pt x="44" y="22"/>
                  </a:moveTo>
                  <a:cubicBezTo>
                    <a:pt x="44" y="6"/>
                    <a:pt x="44" y="6"/>
                    <a:pt x="44" y="6"/>
                  </a:cubicBezTo>
                  <a:cubicBezTo>
                    <a:pt x="45" y="7"/>
                    <a:pt x="46" y="7"/>
                    <a:pt x="48" y="8"/>
                  </a:cubicBezTo>
                  <a:cubicBezTo>
                    <a:pt x="50" y="10"/>
                    <a:pt x="52" y="12"/>
                    <a:pt x="54" y="15"/>
                  </a:cubicBezTo>
                  <a:cubicBezTo>
                    <a:pt x="55" y="17"/>
                    <a:pt x="56" y="20"/>
                    <a:pt x="57" y="22"/>
                  </a:cubicBezTo>
                  <a:cubicBezTo>
                    <a:pt x="44" y="22"/>
                    <a:pt x="44" y="22"/>
                    <a:pt x="44" y="22"/>
                  </a:cubicBezTo>
                  <a:close/>
                  <a:moveTo>
                    <a:pt x="28" y="15"/>
                  </a:moveTo>
                  <a:cubicBezTo>
                    <a:pt x="30" y="12"/>
                    <a:pt x="32" y="10"/>
                    <a:pt x="35" y="8"/>
                  </a:cubicBezTo>
                  <a:cubicBezTo>
                    <a:pt x="36" y="7"/>
                    <a:pt x="37" y="7"/>
                    <a:pt x="38" y="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0"/>
                    <a:pt x="27" y="17"/>
                    <a:pt x="28" y="15"/>
                  </a:cubicBezTo>
                  <a:close/>
                  <a:moveTo>
                    <a:pt x="38" y="28"/>
                  </a:moveTo>
                  <a:cubicBezTo>
                    <a:pt x="38" y="39"/>
                    <a:pt x="38" y="39"/>
                    <a:pt x="38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5"/>
                    <a:pt x="23" y="31"/>
                    <a:pt x="23" y="28"/>
                  </a:cubicBezTo>
                  <a:lnTo>
                    <a:pt x="38" y="28"/>
                  </a:lnTo>
                  <a:close/>
                  <a:moveTo>
                    <a:pt x="8" y="55"/>
                  </a:moveTo>
                  <a:cubicBezTo>
                    <a:pt x="7" y="52"/>
                    <a:pt x="6" y="48"/>
                    <a:pt x="6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7" y="48"/>
                    <a:pt x="17" y="52"/>
                    <a:pt x="18" y="55"/>
                  </a:cubicBezTo>
                  <a:lnTo>
                    <a:pt x="8" y="55"/>
                  </a:lnTo>
                  <a:close/>
                  <a:moveTo>
                    <a:pt x="22" y="44"/>
                  </a:moveTo>
                  <a:cubicBezTo>
                    <a:pt x="38" y="44"/>
                    <a:pt x="38" y="44"/>
                    <a:pt x="38" y="44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2"/>
                    <a:pt x="22" y="48"/>
                    <a:pt x="22" y="44"/>
                  </a:cubicBezTo>
                  <a:close/>
                  <a:moveTo>
                    <a:pt x="38" y="61"/>
                  </a:moveTo>
                  <a:cubicBezTo>
                    <a:pt x="38" y="77"/>
                    <a:pt x="38" y="77"/>
                    <a:pt x="38" y="77"/>
                  </a:cubicBezTo>
                  <a:cubicBezTo>
                    <a:pt x="37" y="77"/>
                    <a:pt x="36" y="76"/>
                    <a:pt x="35" y="75"/>
                  </a:cubicBezTo>
                  <a:cubicBezTo>
                    <a:pt x="32" y="74"/>
                    <a:pt x="30" y="71"/>
                    <a:pt x="28" y="68"/>
                  </a:cubicBezTo>
                  <a:cubicBezTo>
                    <a:pt x="27" y="66"/>
                    <a:pt x="26" y="63"/>
                    <a:pt x="25" y="61"/>
                  </a:cubicBezTo>
                  <a:cubicBezTo>
                    <a:pt x="38" y="61"/>
                    <a:pt x="38" y="61"/>
                    <a:pt x="38" y="61"/>
                  </a:cubicBezTo>
                  <a:close/>
                  <a:moveTo>
                    <a:pt x="54" y="68"/>
                  </a:moveTo>
                  <a:cubicBezTo>
                    <a:pt x="52" y="71"/>
                    <a:pt x="50" y="74"/>
                    <a:pt x="48" y="75"/>
                  </a:cubicBezTo>
                  <a:cubicBezTo>
                    <a:pt x="46" y="76"/>
                    <a:pt x="45" y="77"/>
                    <a:pt x="44" y="77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57" y="61"/>
                    <a:pt x="57" y="61"/>
                    <a:pt x="57" y="61"/>
                  </a:cubicBezTo>
                  <a:cubicBezTo>
                    <a:pt x="56" y="63"/>
                    <a:pt x="55" y="66"/>
                    <a:pt x="54" y="68"/>
                  </a:cubicBezTo>
                  <a:close/>
                  <a:moveTo>
                    <a:pt x="44" y="55"/>
                  </a:moveTo>
                  <a:cubicBezTo>
                    <a:pt x="44" y="44"/>
                    <a:pt x="44" y="44"/>
                    <a:pt x="44" y="44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0" y="48"/>
                    <a:pt x="60" y="52"/>
                    <a:pt x="59" y="55"/>
                  </a:cubicBezTo>
                  <a:lnTo>
                    <a:pt x="44" y="55"/>
                  </a:lnTo>
                  <a:close/>
                  <a:moveTo>
                    <a:pt x="66" y="39"/>
                  </a:moveTo>
                  <a:cubicBezTo>
                    <a:pt x="66" y="35"/>
                    <a:pt x="65" y="31"/>
                    <a:pt x="6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6" y="31"/>
                    <a:pt x="76" y="35"/>
                    <a:pt x="77" y="39"/>
                  </a:cubicBezTo>
                  <a:lnTo>
                    <a:pt x="66" y="39"/>
                  </a:lnTo>
                  <a:close/>
                  <a:moveTo>
                    <a:pt x="71" y="22"/>
                  </a:moveTo>
                  <a:cubicBezTo>
                    <a:pt x="63" y="22"/>
                    <a:pt x="63" y="22"/>
                    <a:pt x="63" y="22"/>
                  </a:cubicBezTo>
                  <a:cubicBezTo>
                    <a:pt x="61" y="17"/>
                    <a:pt x="59" y="13"/>
                    <a:pt x="57" y="9"/>
                  </a:cubicBezTo>
                  <a:cubicBezTo>
                    <a:pt x="60" y="11"/>
                    <a:pt x="63" y="14"/>
                    <a:pt x="66" y="16"/>
                  </a:cubicBezTo>
                  <a:cubicBezTo>
                    <a:pt x="68" y="18"/>
                    <a:pt x="70" y="20"/>
                    <a:pt x="71" y="22"/>
                  </a:cubicBezTo>
                  <a:close/>
                  <a:moveTo>
                    <a:pt x="16" y="16"/>
                  </a:moveTo>
                  <a:cubicBezTo>
                    <a:pt x="19" y="14"/>
                    <a:pt x="22" y="11"/>
                    <a:pt x="26" y="9"/>
                  </a:cubicBezTo>
                  <a:cubicBezTo>
                    <a:pt x="23" y="13"/>
                    <a:pt x="21" y="17"/>
                    <a:pt x="19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0"/>
                    <a:pt x="14" y="18"/>
                    <a:pt x="16" y="16"/>
                  </a:cubicBezTo>
                  <a:close/>
                  <a:moveTo>
                    <a:pt x="11" y="61"/>
                  </a:moveTo>
                  <a:cubicBezTo>
                    <a:pt x="19" y="61"/>
                    <a:pt x="19" y="61"/>
                    <a:pt x="19" y="61"/>
                  </a:cubicBezTo>
                  <a:cubicBezTo>
                    <a:pt x="21" y="66"/>
                    <a:pt x="23" y="70"/>
                    <a:pt x="26" y="74"/>
                  </a:cubicBezTo>
                  <a:cubicBezTo>
                    <a:pt x="22" y="72"/>
                    <a:pt x="19" y="70"/>
                    <a:pt x="16" y="67"/>
                  </a:cubicBezTo>
                  <a:cubicBezTo>
                    <a:pt x="14" y="65"/>
                    <a:pt x="12" y="63"/>
                    <a:pt x="11" y="61"/>
                  </a:cubicBezTo>
                  <a:close/>
                  <a:moveTo>
                    <a:pt x="66" y="67"/>
                  </a:moveTo>
                  <a:cubicBezTo>
                    <a:pt x="63" y="70"/>
                    <a:pt x="60" y="72"/>
                    <a:pt x="57" y="74"/>
                  </a:cubicBezTo>
                  <a:cubicBezTo>
                    <a:pt x="59" y="70"/>
                    <a:pt x="61" y="66"/>
                    <a:pt x="63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0" y="63"/>
                    <a:pt x="68" y="65"/>
                    <a:pt x="66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4" name="Freeform 106"/>
            <p:cNvSpPr>
              <a:spLocks noEditPoints="1"/>
            </p:cNvSpPr>
            <p:nvPr/>
          </p:nvSpPr>
          <p:spPr bwMode="auto">
            <a:xfrm>
              <a:off x="3457" y="1747"/>
              <a:ext cx="85" cy="90"/>
            </a:xfrm>
            <a:custGeom>
              <a:avLst/>
              <a:gdLst>
                <a:gd name="T0" fmla="*/ 62 w 69"/>
                <a:gd name="T1" fmla="*/ 0 h 73"/>
                <a:gd name="T2" fmla="*/ 7 w 69"/>
                <a:gd name="T3" fmla="*/ 0 h 73"/>
                <a:gd name="T4" fmla="*/ 0 w 69"/>
                <a:gd name="T5" fmla="*/ 7 h 73"/>
                <a:gd name="T6" fmla="*/ 0 w 69"/>
                <a:gd name="T7" fmla="*/ 66 h 73"/>
                <a:gd name="T8" fmla="*/ 7 w 69"/>
                <a:gd name="T9" fmla="*/ 73 h 73"/>
                <a:gd name="T10" fmla="*/ 62 w 69"/>
                <a:gd name="T11" fmla="*/ 73 h 73"/>
                <a:gd name="T12" fmla="*/ 69 w 69"/>
                <a:gd name="T13" fmla="*/ 66 h 73"/>
                <a:gd name="T14" fmla="*/ 69 w 69"/>
                <a:gd name="T15" fmla="*/ 7 h 73"/>
                <a:gd name="T16" fmla="*/ 62 w 69"/>
                <a:gd name="T17" fmla="*/ 0 h 73"/>
                <a:gd name="T18" fmla="*/ 60 w 69"/>
                <a:gd name="T19" fmla="*/ 64 h 73"/>
                <a:gd name="T20" fmla="*/ 10 w 69"/>
                <a:gd name="T21" fmla="*/ 64 h 73"/>
                <a:gd name="T22" fmla="*/ 10 w 69"/>
                <a:gd name="T23" fmla="*/ 9 h 73"/>
                <a:gd name="T24" fmla="*/ 60 w 69"/>
                <a:gd name="T25" fmla="*/ 9 h 73"/>
                <a:gd name="T26" fmla="*/ 60 w 69"/>
                <a:gd name="T27" fmla="*/ 64 h 73"/>
                <a:gd name="T28" fmla="*/ 19 w 69"/>
                <a:gd name="T29" fmla="*/ 32 h 73"/>
                <a:gd name="T30" fmla="*/ 51 w 69"/>
                <a:gd name="T31" fmla="*/ 32 h 73"/>
                <a:gd name="T32" fmla="*/ 51 w 69"/>
                <a:gd name="T33" fmla="*/ 36 h 73"/>
                <a:gd name="T34" fmla="*/ 19 w 69"/>
                <a:gd name="T35" fmla="*/ 36 h 73"/>
                <a:gd name="T36" fmla="*/ 19 w 69"/>
                <a:gd name="T37" fmla="*/ 32 h 73"/>
                <a:gd name="T38" fmla="*/ 19 w 69"/>
                <a:gd name="T39" fmla="*/ 41 h 73"/>
                <a:gd name="T40" fmla="*/ 51 w 69"/>
                <a:gd name="T41" fmla="*/ 41 h 73"/>
                <a:gd name="T42" fmla="*/ 51 w 69"/>
                <a:gd name="T43" fmla="*/ 46 h 73"/>
                <a:gd name="T44" fmla="*/ 19 w 69"/>
                <a:gd name="T45" fmla="*/ 46 h 73"/>
                <a:gd name="T46" fmla="*/ 19 w 69"/>
                <a:gd name="T47" fmla="*/ 41 h 73"/>
                <a:gd name="T48" fmla="*/ 19 w 69"/>
                <a:gd name="T49" fmla="*/ 50 h 73"/>
                <a:gd name="T50" fmla="*/ 51 w 69"/>
                <a:gd name="T51" fmla="*/ 50 h 73"/>
                <a:gd name="T52" fmla="*/ 51 w 69"/>
                <a:gd name="T53" fmla="*/ 55 h 73"/>
                <a:gd name="T54" fmla="*/ 19 w 69"/>
                <a:gd name="T55" fmla="*/ 55 h 73"/>
                <a:gd name="T56" fmla="*/ 19 w 69"/>
                <a:gd name="T57" fmla="*/ 50 h 73"/>
                <a:gd name="T58" fmla="*/ 19 w 69"/>
                <a:gd name="T59" fmla="*/ 23 h 73"/>
                <a:gd name="T60" fmla="*/ 51 w 69"/>
                <a:gd name="T61" fmla="*/ 23 h 73"/>
                <a:gd name="T62" fmla="*/ 51 w 69"/>
                <a:gd name="T63" fmla="*/ 27 h 73"/>
                <a:gd name="T64" fmla="*/ 19 w 69"/>
                <a:gd name="T65" fmla="*/ 27 h 73"/>
                <a:gd name="T66" fmla="*/ 19 w 69"/>
                <a:gd name="T67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" h="73">
                  <a:moveTo>
                    <a:pt x="6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0"/>
                    <a:pt x="4" y="73"/>
                    <a:pt x="7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6" y="73"/>
                    <a:pt x="69" y="70"/>
                    <a:pt x="69" y="66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69" y="3"/>
                    <a:pt x="66" y="0"/>
                    <a:pt x="62" y="0"/>
                  </a:cubicBezTo>
                  <a:close/>
                  <a:moveTo>
                    <a:pt x="60" y="64"/>
                  </a:moveTo>
                  <a:cubicBezTo>
                    <a:pt x="10" y="64"/>
                    <a:pt x="10" y="64"/>
                    <a:pt x="10" y="64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60" y="9"/>
                    <a:pt x="60" y="9"/>
                    <a:pt x="60" y="9"/>
                  </a:cubicBezTo>
                  <a:lnTo>
                    <a:pt x="60" y="64"/>
                  </a:lnTo>
                  <a:close/>
                  <a:moveTo>
                    <a:pt x="19" y="32"/>
                  </a:moveTo>
                  <a:cubicBezTo>
                    <a:pt x="51" y="32"/>
                    <a:pt x="51" y="32"/>
                    <a:pt x="51" y="32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19" y="36"/>
                    <a:pt x="19" y="36"/>
                    <a:pt x="19" y="36"/>
                  </a:cubicBezTo>
                  <a:lnTo>
                    <a:pt x="19" y="32"/>
                  </a:lnTo>
                  <a:close/>
                  <a:moveTo>
                    <a:pt x="19" y="41"/>
                  </a:moveTo>
                  <a:cubicBezTo>
                    <a:pt x="51" y="41"/>
                    <a:pt x="51" y="41"/>
                    <a:pt x="51" y="41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19" y="46"/>
                    <a:pt x="19" y="46"/>
                    <a:pt x="19" y="46"/>
                  </a:cubicBezTo>
                  <a:lnTo>
                    <a:pt x="19" y="41"/>
                  </a:lnTo>
                  <a:close/>
                  <a:moveTo>
                    <a:pt x="19" y="50"/>
                  </a:moveTo>
                  <a:cubicBezTo>
                    <a:pt x="51" y="50"/>
                    <a:pt x="51" y="50"/>
                    <a:pt x="51" y="50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19" y="55"/>
                    <a:pt x="19" y="55"/>
                    <a:pt x="19" y="55"/>
                  </a:cubicBezTo>
                  <a:lnTo>
                    <a:pt x="19" y="50"/>
                  </a:lnTo>
                  <a:close/>
                  <a:moveTo>
                    <a:pt x="19" y="23"/>
                  </a:moveTo>
                  <a:cubicBezTo>
                    <a:pt x="51" y="23"/>
                    <a:pt x="51" y="23"/>
                    <a:pt x="51" y="23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19" y="27"/>
                    <a:pt x="19" y="27"/>
                    <a:pt x="19" y="27"/>
                  </a:cubicBezTo>
                  <a:lnTo>
                    <a:pt x="19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5" name="Freeform 107"/>
            <p:cNvSpPr>
              <a:spLocks noEditPoints="1"/>
            </p:cNvSpPr>
            <p:nvPr/>
          </p:nvSpPr>
          <p:spPr bwMode="auto">
            <a:xfrm>
              <a:off x="3526" y="1211"/>
              <a:ext cx="93" cy="109"/>
            </a:xfrm>
            <a:custGeom>
              <a:avLst/>
              <a:gdLst>
                <a:gd name="T0" fmla="*/ 54 w 76"/>
                <a:gd name="T1" fmla="*/ 0 h 88"/>
                <a:gd name="T2" fmla="*/ 14 w 76"/>
                <a:gd name="T3" fmla="*/ 28 h 88"/>
                <a:gd name="T4" fmla="*/ 17 w 76"/>
                <a:gd name="T5" fmla="*/ 65 h 88"/>
                <a:gd name="T6" fmla="*/ 49 w 76"/>
                <a:gd name="T7" fmla="*/ 27 h 88"/>
                <a:gd name="T8" fmla="*/ 33 w 76"/>
                <a:gd name="T9" fmla="*/ 74 h 88"/>
                <a:gd name="T10" fmla="*/ 70 w 76"/>
                <a:gd name="T11" fmla="*/ 57 h 88"/>
                <a:gd name="T12" fmla="*/ 54 w 76"/>
                <a:gd name="T13" fmla="*/ 0 h 88"/>
                <a:gd name="T14" fmla="*/ 4 w 76"/>
                <a:gd name="T15" fmla="*/ 78 h 88"/>
                <a:gd name="T16" fmla="*/ 10 w 76"/>
                <a:gd name="T17" fmla="*/ 83 h 88"/>
                <a:gd name="T18" fmla="*/ 47 w 76"/>
                <a:gd name="T19" fmla="*/ 41 h 88"/>
                <a:gd name="T20" fmla="*/ 4 w 76"/>
                <a:gd name="T21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88">
                  <a:moveTo>
                    <a:pt x="54" y="0"/>
                  </a:moveTo>
                  <a:cubicBezTo>
                    <a:pt x="41" y="22"/>
                    <a:pt x="30" y="11"/>
                    <a:pt x="14" y="28"/>
                  </a:cubicBezTo>
                  <a:cubicBezTo>
                    <a:pt x="0" y="42"/>
                    <a:pt x="5" y="59"/>
                    <a:pt x="17" y="65"/>
                  </a:cubicBezTo>
                  <a:cubicBezTo>
                    <a:pt x="28" y="59"/>
                    <a:pt x="40" y="46"/>
                    <a:pt x="49" y="27"/>
                  </a:cubicBezTo>
                  <a:cubicBezTo>
                    <a:pt x="49" y="27"/>
                    <a:pt x="57" y="51"/>
                    <a:pt x="33" y="74"/>
                  </a:cubicBezTo>
                  <a:cubicBezTo>
                    <a:pt x="45" y="88"/>
                    <a:pt x="64" y="79"/>
                    <a:pt x="70" y="57"/>
                  </a:cubicBezTo>
                  <a:cubicBezTo>
                    <a:pt x="76" y="33"/>
                    <a:pt x="60" y="9"/>
                    <a:pt x="54" y="0"/>
                  </a:cubicBezTo>
                  <a:close/>
                  <a:moveTo>
                    <a:pt x="4" y="78"/>
                  </a:moveTo>
                  <a:cubicBezTo>
                    <a:pt x="4" y="78"/>
                    <a:pt x="5" y="83"/>
                    <a:pt x="10" y="83"/>
                  </a:cubicBezTo>
                  <a:cubicBezTo>
                    <a:pt x="15" y="83"/>
                    <a:pt x="36" y="71"/>
                    <a:pt x="47" y="41"/>
                  </a:cubicBezTo>
                  <a:cubicBezTo>
                    <a:pt x="30" y="70"/>
                    <a:pt x="6" y="78"/>
                    <a:pt x="4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6" name="Freeform 108"/>
            <p:cNvSpPr>
              <a:spLocks noEditPoints="1"/>
            </p:cNvSpPr>
            <p:nvPr/>
          </p:nvSpPr>
          <p:spPr bwMode="auto">
            <a:xfrm>
              <a:off x="3406" y="1914"/>
              <a:ext cx="94" cy="95"/>
            </a:xfrm>
            <a:custGeom>
              <a:avLst/>
              <a:gdLst>
                <a:gd name="T0" fmla="*/ 53 w 77"/>
                <a:gd name="T1" fmla="*/ 30 h 77"/>
                <a:gd name="T2" fmla="*/ 25 w 77"/>
                <a:gd name="T3" fmla="*/ 2 h 77"/>
                <a:gd name="T4" fmla="*/ 38 w 77"/>
                <a:gd name="T5" fmla="*/ 0 h 77"/>
                <a:gd name="T6" fmla="*/ 53 w 77"/>
                <a:gd name="T7" fmla="*/ 3 h 77"/>
                <a:gd name="T8" fmla="*/ 53 w 77"/>
                <a:gd name="T9" fmla="*/ 30 h 77"/>
                <a:gd name="T10" fmla="*/ 58 w 77"/>
                <a:gd name="T11" fmla="*/ 53 h 77"/>
                <a:gd name="T12" fmla="*/ 58 w 77"/>
                <a:gd name="T13" fmla="*/ 5 h 77"/>
                <a:gd name="T14" fmla="*/ 77 w 77"/>
                <a:gd name="T15" fmla="*/ 39 h 77"/>
                <a:gd name="T16" fmla="*/ 74 w 77"/>
                <a:gd name="T17" fmla="*/ 53 h 77"/>
                <a:gd name="T18" fmla="*/ 58 w 77"/>
                <a:gd name="T19" fmla="*/ 53 h 77"/>
                <a:gd name="T20" fmla="*/ 24 w 77"/>
                <a:gd name="T21" fmla="*/ 58 h 77"/>
                <a:gd name="T22" fmla="*/ 72 w 77"/>
                <a:gd name="T23" fmla="*/ 58 h 77"/>
                <a:gd name="T24" fmla="*/ 38 w 77"/>
                <a:gd name="T25" fmla="*/ 77 h 77"/>
                <a:gd name="T26" fmla="*/ 24 w 77"/>
                <a:gd name="T27" fmla="*/ 74 h 77"/>
                <a:gd name="T28" fmla="*/ 24 w 77"/>
                <a:gd name="T29" fmla="*/ 58 h 77"/>
                <a:gd name="T30" fmla="*/ 32 w 77"/>
                <a:gd name="T31" fmla="*/ 17 h 77"/>
                <a:gd name="T32" fmla="*/ 1 w 77"/>
                <a:gd name="T33" fmla="*/ 48 h 77"/>
                <a:gd name="T34" fmla="*/ 0 w 77"/>
                <a:gd name="T35" fmla="*/ 39 h 77"/>
                <a:gd name="T36" fmla="*/ 20 w 77"/>
                <a:gd name="T37" fmla="*/ 5 h 77"/>
                <a:gd name="T38" fmla="*/ 32 w 77"/>
                <a:gd name="T39" fmla="*/ 17 h 77"/>
                <a:gd name="T40" fmla="*/ 19 w 77"/>
                <a:gd name="T41" fmla="*/ 38 h 77"/>
                <a:gd name="T42" fmla="*/ 19 w 77"/>
                <a:gd name="T43" fmla="*/ 72 h 77"/>
                <a:gd name="T44" fmla="*/ 3 w 77"/>
                <a:gd name="T45" fmla="*/ 54 h 77"/>
                <a:gd name="T46" fmla="*/ 19 w 77"/>
                <a:gd name="T4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" h="77">
                  <a:moveTo>
                    <a:pt x="53" y="30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9" y="1"/>
                    <a:pt x="34" y="0"/>
                    <a:pt x="38" y="0"/>
                  </a:cubicBezTo>
                  <a:cubicBezTo>
                    <a:pt x="43" y="0"/>
                    <a:pt x="48" y="1"/>
                    <a:pt x="53" y="3"/>
                  </a:cubicBezTo>
                  <a:lnTo>
                    <a:pt x="53" y="30"/>
                  </a:lnTo>
                  <a:close/>
                  <a:moveTo>
                    <a:pt x="58" y="53"/>
                  </a:moveTo>
                  <a:cubicBezTo>
                    <a:pt x="58" y="5"/>
                    <a:pt x="58" y="5"/>
                    <a:pt x="58" y="5"/>
                  </a:cubicBezTo>
                  <a:cubicBezTo>
                    <a:pt x="69" y="12"/>
                    <a:pt x="77" y="24"/>
                    <a:pt x="77" y="39"/>
                  </a:cubicBezTo>
                  <a:cubicBezTo>
                    <a:pt x="77" y="44"/>
                    <a:pt x="76" y="48"/>
                    <a:pt x="74" y="53"/>
                  </a:cubicBezTo>
                  <a:lnTo>
                    <a:pt x="58" y="53"/>
                  </a:lnTo>
                  <a:close/>
                  <a:moveTo>
                    <a:pt x="24" y="58"/>
                  </a:moveTo>
                  <a:cubicBezTo>
                    <a:pt x="72" y="58"/>
                    <a:pt x="72" y="58"/>
                    <a:pt x="72" y="58"/>
                  </a:cubicBezTo>
                  <a:cubicBezTo>
                    <a:pt x="65" y="69"/>
                    <a:pt x="53" y="77"/>
                    <a:pt x="38" y="77"/>
                  </a:cubicBezTo>
                  <a:cubicBezTo>
                    <a:pt x="33" y="77"/>
                    <a:pt x="28" y="76"/>
                    <a:pt x="24" y="74"/>
                  </a:cubicBezTo>
                  <a:lnTo>
                    <a:pt x="24" y="58"/>
                  </a:lnTo>
                  <a:close/>
                  <a:moveTo>
                    <a:pt x="32" y="17"/>
                  </a:moveTo>
                  <a:cubicBezTo>
                    <a:pt x="1" y="48"/>
                    <a:pt x="1" y="48"/>
                    <a:pt x="1" y="48"/>
                  </a:cubicBezTo>
                  <a:cubicBezTo>
                    <a:pt x="0" y="45"/>
                    <a:pt x="0" y="42"/>
                    <a:pt x="0" y="39"/>
                  </a:cubicBezTo>
                  <a:cubicBezTo>
                    <a:pt x="0" y="24"/>
                    <a:pt x="8" y="11"/>
                    <a:pt x="20" y="5"/>
                  </a:cubicBezTo>
                  <a:lnTo>
                    <a:pt x="32" y="17"/>
                  </a:lnTo>
                  <a:close/>
                  <a:moveTo>
                    <a:pt x="19" y="38"/>
                  </a:moveTo>
                  <a:cubicBezTo>
                    <a:pt x="19" y="72"/>
                    <a:pt x="19" y="72"/>
                    <a:pt x="19" y="72"/>
                  </a:cubicBezTo>
                  <a:cubicBezTo>
                    <a:pt x="12" y="68"/>
                    <a:pt x="6" y="61"/>
                    <a:pt x="3" y="54"/>
                  </a:cubicBezTo>
                  <a:lnTo>
                    <a:pt x="1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7" name="Freeform 109"/>
            <p:cNvSpPr>
              <a:spLocks noEditPoints="1"/>
            </p:cNvSpPr>
            <p:nvPr/>
          </p:nvSpPr>
          <p:spPr bwMode="auto">
            <a:xfrm>
              <a:off x="3242" y="2169"/>
              <a:ext cx="89" cy="77"/>
            </a:xfrm>
            <a:custGeom>
              <a:avLst/>
              <a:gdLst>
                <a:gd name="T0" fmla="*/ 18 w 72"/>
                <a:gd name="T1" fmla="*/ 0 h 63"/>
                <a:gd name="T2" fmla="*/ 54 w 72"/>
                <a:gd name="T3" fmla="*/ 0 h 63"/>
                <a:gd name="T4" fmla="*/ 54 w 72"/>
                <a:gd name="T5" fmla="*/ 9 h 63"/>
                <a:gd name="T6" fmla="*/ 18 w 72"/>
                <a:gd name="T7" fmla="*/ 9 h 63"/>
                <a:gd name="T8" fmla="*/ 18 w 72"/>
                <a:gd name="T9" fmla="*/ 0 h 63"/>
                <a:gd name="T10" fmla="*/ 67 w 72"/>
                <a:gd name="T11" fmla="*/ 14 h 63"/>
                <a:gd name="T12" fmla="*/ 4 w 72"/>
                <a:gd name="T13" fmla="*/ 14 h 63"/>
                <a:gd name="T14" fmla="*/ 0 w 72"/>
                <a:gd name="T15" fmla="*/ 18 h 63"/>
                <a:gd name="T16" fmla="*/ 0 w 72"/>
                <a:gd name="T17" fmla="*/ 41 h 63"/>
                <a:gd name="T18" fmla="*/ 4 w 72"/>
                <a:gd name="T19" fmla="*/ 45 h 63"/>
                <a:gd name="T20" fmla="*/ 18 w 72"/>
                <a:gd name="T21" fmla="*/ 45 h 63"/>
                <a:gd name="T22" fmla="*/ 18 w 72"/>
                <a:gd name="T23" fmla="*/ 63 h 63"/>
                <a:gd name="T24" fmla="*/ 54 w 72"/>
                <a:gd name="T25" fmla="*/ 63 h 63"/>
                <a:gd name="T26" fmla="*/ 54 w 72"/>
                <a:gd name="T27" fmla="*/ 45 h 63"/>
                <a:gd name="T28" fmla="*/ 67 w 72"/>
                <a:gd name="T29" fmla="*/ 45 h 63"/>
                <a:gd name="T30" fmla="*/ 72 w 72"/>
                <a:gd name="T31" fmla="*/ 41 h 63"/>
                <a:gd name="T32" fmla="*/ 72 w 72"/>
                <a:gd name="T33" fmla="*/ 18 h 63"/>
                <a:gd name="T34" fmla="*/ 67 w 72"/>
                <a:gd name="T35" fmla="*/ 14 h 63"/>
                <a:gd name="T36" fmla="*/ 49 w 72"/>
                <a:gd name="T37" fmla="*/ 59 h 63"/>
                <a:gd name="T38" fmla="*/ 22 w 72"/>
                <a:gd name="T39" fmla="*/ 59 h 63"/>
                <a:gd name="T40" fmla="*/ 22 w 72"/>
                <a:gd name="T41" fmla="*/ 36 h 63"/>
                <a:gd name="T42" fmla="*/ 49 w 72"/>
                <a:gd name="T43" fmla="*/ 36 h 63"/>
                <a:gd name="T44" fmla="*/ 49 w 72"/>
                <a:gd name="T45" fmla="*/ 59 h 63"/>
                <a:gd name="T46" fmla="*/ 68 w 72"/>
                <a:gd name="T47" fmla="*/ 21 h 63"/>
                <a:gd name="T48" fmla="*/ 65 w 72"/>
                <a:gd name="T49" fmla="*/ 24 h 63"/>
                <a:gd name="T50" fmla="*/ 62 w 72"/>
                <a:gd name="T51" fmla="*/ 21 h 63"/>
                <a:gd name="T52" fmla="*/ 65 w 72"/>
                <a:gd name="T53" fmla="*/ 17 h 63"/>
                <a:gd name="T54" fmla="*/ 68 w 72"/>
                <a:gd name="T55" fmla="*/ 2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63">
                  <a:moveTo>
                    <a:pt x="1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18" y="9"/>
                    <a:pt x="18" y="9"/>
                    <a:pt x="18" y="9"/>
                  </a:cubicBezTo>
                  <a:lnTo>
                    <a:pt x="18" y="0"/>
                  </a:lnTo>
                  <a:close/>
                  <a:moveTo>
                    <a:pt x="67" y="14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0" y="16"/>
                    <a:pt x="0" y="18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3"/>
                    <a:pt x="2" y="45"/>
                    <a:pt x="4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45"/>
                    <a:pt x="54" y="45"/>
                    <a:pt x="54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70" y="45"/>
                    <a:pt x="72" y="43"/>
                    <a:pt x="72" y="41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6"/>
                    <a:pt x="70" y="14"/>
                    <a:pt x="67" y="14"/>
                  </a:cubicBezTo>
                  <a:close/>
                  <a:moveTo>
                    <a:pt x="49" y="59"/>
                  </a:moveTo>
                  <a:cubicBezTo>
                    <a:pt x="22" y="59"/>
                    <a:pt x="22" y="59"/>
                    <a:pt x="22" y="59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49" y="36"/>
                    <a:pt x="49" y="36"/>
                    <a:pt x="49" y="36"/>
                  </a:cubicBezTo>
                  <a:lnTo>
                    <a:pt x="49" y="59"/>
                  </a:lnTo>
                  <a:close/>
                  <a:moveTo>
                    <a:pt x="68" y="21"/>
                  </a:moveTo>
                  <a:cubicBezTo>
                    <a:pt x="68" y="22"/>
                    <a:pt x="67" y="24"/>
                    <a:pt x="65" y="24"/>
                  </a:cubicBezTo>
                  <a:cubicBezTo>
                    <a:pt x="63" y="24"/>
                    <a:pt x="62" y="22"/>
                    <a:pt x="62" y="21"/>
                  </a:cubicBezTo>
                  <a:cubicBezTo>
                    <a:pt x="62" y="19"/>
                    <a:pt x="63" y="17"/>
                    <a:pt x="65" y="17"/>
                  </a:cubicBezTo>
                  <a:cubicBezTo>
                    <a:pt x="67" y="17"/>
                    <a:pt x="68" y="19"/>
                    <a:pt x="68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8" name="Freeform 110"/>
            <p:cNvSpPr>
              <a:spLocks noEditPoints="1"/>
            </p:cNvSpPr>
            <p:nvPr/>
          </p:nvSpPr>
          <p:spPr bwMode="auto">
            <a:xfrm>
              <a:off x="3377" y="2097"/>
              <a:ext cx="89" cy="89"/>
            </a:xfrm>
            <a:custGeom>
              <a:avLst/>
              <a:gdLst>
                <a:gd name="T0" fmla="*/ 13 w 72"/>
                <a:gd name="T1" fmla="*/ 36 h 72"/>
                <a:gd name="T2" fmla="*/ 13 w 72"/>
                <a:gd name="T3" fmla="*/ 33 h 72"/>
                <a:gd name="T4" fmla="*/ 1 w 72"/>
                <a:gd name="T5" fmla="*/ 29 h 72"/>
                <a:gd name="T6" fmla="*/ 0 w 72"/>
                <a:gd name="T7" fmla="*/ 36 h 72"/>
                <a:gd name="T8" fmla="*/ 11 w 72"/>
                <a:gd name="T9" fmla="*/ 62 h 72"/>
                <a:gd name="T10" fmla="*/ 19 w 72"/>
                <a:gd name="T11" fmla="*/ 51 h 72"/>
                <a:gd name="T12" fmla="*/ 13 w 72"/>
                <a:gd name="T13" fmla="*/ 36 h 72"/>
                <a:gd name="T14" fmla="*/ 58 w 72"/>
                <a:gd name="T15" fmla="*/ 36 h 72"/>
                <a:gd name="T16" fmla="*/ 52 w 72"/>
                <a:gd name="T17" fmla="*/ 51 h 72"/>
                <a:gd name="T18" fmla="*/ 60 w 72"/>
                <a:gd name="T19" fmla="*/ 62 h 72"/>
                <a:gd name="T20" fmla="*/ 72 w 72"/>
                <a:gd name="T21" fmla="*/ 36 h 72"/>
                <a:gd name="T22" fmla="*/ 71 w 72"/>
                <a:gd name="T23" fmla="*/ 29 h 72"/>
                <a:gd name="T24" fmla="*/ 58 w 72"/>
                <a:gd name="T25" fmla="*/ 33 h 72"/>
                <a:gd name="T26" fmla="*/ 58 w 72"/>
                <a:gd name="T27" fmla="*/ 36 h 72"/>
                <a:gd name="T28" fmla="*/ 40 w 72"/>
                <a:gd name="T29" fmla="*/ 14 h 72"/>
                <a:gd name="T30" fmla="*/ 55 w 72"/>
                <a:gd name="T31" fmla="*/ 25 h 72"/>
                <a:gd name="T32" fmla="*/ 68 w 72"/>
                <a:gd name="T33" fmla="*/ 21 h 72"/>
                <a:gd name="T34" fmla="*/ 40 w 72"/>
                <a:gd name="T35" fmla="*/ 0 h 72"/>
                <a:gd name="T36" fmla="*/ 40 w 72"/>
                <a:gd name="T37" fmla="*/ 14 h 72"/>
                <a:gd name="T38" fmla="*/ 16 w 72"/>
                <a:gd name="T39" fmla="*/ 25 h 72"/>
                <a:gd name="T40" fmla="*/ 31 w 72"/>
                <a:gd name="T41" fmla="*/ 14 h 72"/>
                <a:gd name="T42" fmla="*/ 31 w 72"/>
                <a:gd name="T43" fmla="*/ 0 h 72"/>
                <a:gd name="T44" fmla="*/ 3 w 72"/>
                <a:gd name="T45" fmla="*/ 21 h 72"/>
                <a:gd name="T46" fmla="*/ 16 w 72"/>
                <a:gd name="T47" fmla="*/ 25 h 72"/>
                <a:gd name="T48" fmla="*/ 45 w 72"/>
                <a:gd name="T49" fmla="*/ 56 h 72"/>
                <a:gd name="T50" fmla="*/ 36 w 72"/>
                <a:gd name="T51" fmla="*/ 58 h 72"/>
                <a:gd name="T52" fmla="*/ 26 w 72"/>
                <a:gd name="T53" fmla="*/ 56 h 72"/>
                <a:gd name="T54" fmla="*/ 18 w 72"/>
                <a:gd name="T55" fmla="*/ 67 h 72"/>
                <a:gd name="T56" fmla="*/ 36 w 72"/>
                <a:gd name="T57" fmla="*/ 72 h 72"/>
                <a:gd name="T58" fmla="*/ 53 w 72"/>
                <a:gd name="T59" fmla="*/ 67 h 72"/>
                <a:gd name="T60" fmla="*/ 45 w 72"/>
                <a:gd name="T61" fmla="*/ 5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72">
                  <a:moveTo>
                    <a:pt x="13" y="36"/>
                  </a:moveTo>
                  <a:cubicBezTo>
                    <a:pt x="13" y="35"/>
                    <a:pt x="13" y="34"/>
                    <a:pt x="13" y="33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0" y="34"/>
                    <a:pt x="0" y="36"/>
                  </a:cubicBezTo>
                  <a:cubicBezTo>
                    <a:pt x="0" y="46"/>
                    <a:pt x="4" y="55"/>
                    <a:pt x="11" y="62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6" y="47"/>
                    <a:pt x="13" y="42"/>
                    <a:pt x="13" y="36"/>
                  </a:cubicBezTo>
                  <a:close/>
                  <a:moveTo>
                    <a:pt x="58" y="36"/>
                  </a:moveTo>
                  <a:cubicBezTo>
                    <a:pt x="58" y="42"/>
                    <a:pt x="56" y="47"/>
                    <a:pt x="52" y="51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7" y="55"/>
                    <a:pt x="72" y="46"/>
                    <a:pt x="72" y="36"/>
                  </a:cubicBezTo>
                  <a:cubicBezTo>
                    <a:pt x="72" y="34"/>
                    <a:pt x="71" y="31"/>
                    <a:pt x="71" y="29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4"/>
                    <a:pt x="58" y="35"/>
                    <a:pt x="58" y="36"/>
                  </a:cubicBezTo>
                  <a:close/>
                  <a:moveTo>
                    <a:pt x="40" y="14"/>
                  </a:moveTo>
                  <a:cubicBezTo>
                    <a:pt x="47" y="15"/>
                    <a:pt x="52" y="19"/>
                    <a:pt x="55" y="25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3" y="10"/>
                    <a:pt x="53" y="2"/>
                    <a:pt x="40" y="0"/>
                  </a:cubicBezTo>
                  <a:lnTo>
                    <a:pt x="40" y="14"/>
                  </a:lnTo>
                  <a:close/>
                  <a:moveTo>
                    <a:pt x="16" y="25"/>
                  </a:moveTo>
                  <a:cubicBezTo>
                    <a:pt x="19" y="19"/>
                    <a:pt x="25" y="15"/>
                    <a:pt x="31" y="14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9" y="2"/>
                    <a:pt x="8" y="10"/>
                    <a:pt x="3" y="21"/>
                  </a:cubicBezTo>
                  <a:lnTo>
                    <a:pt x="16" y="25"/>
                  </a:lnTo>
                  <a:close/>
                  <a:moveTo>
                    <a:pt x="45" y="56"/>
                  </a:moveTo>
                  <a:cubicBezTo>
                    <a:pt x="42" y="58"/>
                    <a:pt x="39" y="58"/>
                    <a:pt x="36" y="58"/>
                  </a:cubicBezTo>
                  <a:cubicBezTo>
                    <a:pt x="32" y="58"/>
                    <a:pt x="29" y="58"/>
                    <a:pt x="26" y="56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24" y="70"/>
                    <a:pt x="30" y="72"/>
                    <a:pt x="36" y="72"/>
                  </a:cubicBezTo>
                  <a:cubicBezTo>
                    <a:pt x="42" y="72"/>
                    <a:pt x="48" y="70"/>
                    <a:pt x="53" y="67"/>
                  </a:cubicBezTo>
                  <a:lnTo>
                    <a:pt x="45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69" name="Freeform 111"/>
            <p:cNvSpPr>
              <a:spLocks noEditPoints="1"/>
            </p:cNvSpPr>
            <p:nvPr/>
          </p:nvSpPr>
          <p:spPr bwMode="auto">
            <a:xfrm>
              <a:off x="3557" y="1037"/>
              <a:ext cx="85" cy="85"/>
            </a:xfrm>
            <a:custGeom>
              <a:avLst/>
              <a:gdLst>
                <a:gd name="T0" fmla="*/ 35 w 69"/>
                <a:gd name="T1" fmla="*/ 0 h 69"/>
                <a:gd name="T2" fmla="*/ 0 w 69"/>
                <a:gd name="T3" fmla="*/ 34 h 69"/>
                <a:gd name="T4" fmla="*/ 35 w 69"/>
                <a:gd name="T5" fmla="*/ 69 h 69"/>
                <a:gd name="T6" fmla="*/ 69 w 69"/>
                <a:gd name="T7" fmla="*/ 34 h 69"/>
                <a:gd name="T8" fmla="*/ 35 w 69"/>
                <a:gd name="T9" fmla="*/ 0 h 69"/>
                <a:gd name="T10" fmla="*/ 35 w 69"/>
                <a:gd name="T11" fmla="*/ 62 h 69"/>
                <a:gd name="T12" fmla="*/ 7 w 69"/>
                <a:gd name="T13" fmla="*/ 34 h 69"/>
                <a:gd name="T14" fmla="*/ 35 w 69"/>
                <a:gd name="T15" fmla="*/ 7 h 69"/>
                <a:gd name="T16" fmla="*/ 62 w 69"/>
                <a:gd name="T17" fmla="*/ 34 h 69"/>
                <a:gd name="T18" fmla="*/ 35 w 69"/>
                <a:gd name="T19" fmla="*/ 62 h 69"/>
                <a:gd name="T20" fmla="*/ 22 w 69"/>
                <a:gd name="T21" fmla="*/ 24 h 69"/>
                <a:gd name="T22" fmla="*/ 37 w 69"/>
                <a:gd name="T23" fmla="*/ 34 h 69"/>
                <a:gd name="T24" fmla="*/ 22 w 69"/>
                <a:gd name="T25" fmla="*/ 45 h 69"/>
                <a:gd name="T26" fmla="*/ 22 w 69"/>
                <a:gd name="T27" fmla="*/ 24 h 69"/>
                <a:gd name="T28" fmla="*/ 39 w 69"/>
                <a:gd name="T29" fmla="*/ 24 h 69"/>
                <a:gd name="T30" fmla="*/ 54 w 69"/>
                <a:gd name="T31" fmla="*/ 34 h 69"/>
                <a:gd name="T32" fmla="*/ 39 w 69"/>
                <a:gd name="T33" fmla="*/ 45 h 69"/>
                <a:gd name="T34" fmla="*/ 39 w 69"/>
                <a:gd name="T35" fmla="*/ 2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69">
                  <a:moveTo>
                    <a:pt x="35" y="0"/>
                  </a:moveTo>
                  <a:cubicBezTo>
                    <a:pt x="16" y="0"/>
                    <a:pt x="0" y="16"/>
                    <a:pt x="0" y="34"/>
                  </a:cubicBezTo>
                  <a:cubicBezTo>
                    <a:pt x="0" y="53"/>
                    <a:pt x="16" y="69"/>
                    <a:pt x="35" y="69"/>
                  </a:cubicBezTo>
                  <a:cubicBezTo>
                    <a:pt x="53" y="69"/>
                    <a:pt x="69" y="53"/>
                    <a:pt x="69" y="34"/>
                  </a:cubicBezTo>
                  <a:cubicBezTo>
                    <a:pt x="69" y="16"/>
                    <a:pt x="53" y="0"/>
                    <a:pt x="35" y="0"/>
                  </a:cubicBezTo>
                  <a:close/>
                  <a:moveTo>
                    <a:pt x="35" y="62"/>
                  </a:moveTo>
                  <a:cubicBezTo>
                    <a:pt x="19" y="62"/>
                    <a:pt x="7" y="50"/>
                    <a:pt x="7" y="34"/>
                  </a:cubicBezTo>
                  <a:cubicBezTo>
                    <a:pt x="7" y="19"/>
                    <a:pt x="19" y="7"/>
                    <a:pt x="35" y="7"/>
                  </a:cubicBezTo>
                  <a:cubicBezTo>
                    <a:pt x="50" y="7"/>
                    <a:pt x="62" y="19"/>
                    <a:pt x="62" y="34"/>
                  </a:cubicBezTo>
                  <a:cubicBezTo>
                    <a:pt x="62" y="50"/>
                    <a:pt x="50" y="62"/>
                    <a:pt x="35" y="62"/>
                  </a:cubicBezTo>
                  <a:close/>
                  <a:moveTo>
                    <a:pt x="22" y="24"/>
                  </a:moveTo>
                  <a:cubicBezTo>
                    <a:pt x="37" y="34"/>
                    <a:pt x="37" y="34"/>
                    <a:pt x="37" y="34"/>
                  </a:cubicBezTo>
                  <a:cubicBezTo>
                    <a:pt x="22" y="45"/>
                    <a:pt x="22" y="45"/>
                    <a:pt x="22" y="45"/>
                  </a:cubicBezTo>
                  <a:lnTo>
                    <a:pt x="22" y="24"/>
                  </a:lnTo>
                  <a:close/>
                  <a:moveTo>
                    <a:pt x="39" y="24"/>
                  </a:moveTo>
                  <a:cubicBezTo>
                    <a:pt x="54" y="34"/>
                    <a:pt x="54" y="34"/>
                    <a:pt x="54" y="34"/>
                  </a:cubicBezTo>
                  <a:cubicBezTo>
                    <a:pt x="39" y="45"/>
                    <a:pt x="39" y="45"/>
                    <a:pt x="39" y="45"/>
                  </a:cubicBezTo>
                  <a:lnTo>
                    <a:pt x="39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0" name="Freeform 112"/>
            <p:cNvSpPr>
              <a:spLocks/>
            </p:cNvSpPr>
            <p:nvPr/>
          </p:nvSpPr>
          <p:spPr bwMode="auto">
            <a:xfrm>
              <a:off x="3274" y="1807"/>
              <a:ext cx="94" cy="97"/>
            </a:xfrm>
            <a:custGeom>
              <a:avLst/>
              <a:gdLst>
                <a:gd name="T0" fmla="*/ 44 w 94"/>
                <a:gd name="T1" fmla="*/ 97 h 97"/>
                <a:gd name="T2" fmla="*/ 44 w 94"/>
                <a:gd name="T3" fmla="*/ 53 h 97"/>
                <a:gd name="T4" fmla="*/ 0 w 94"/>
                <a:gd name="T5" fmla="*/ 97 h 97"/>
                <a:gd name="T6" fmla="*/ 0 w 94"/>
                <a:gd name="T7" fmla="*/ 0 h 97"/>
                <a:gd name="T8" fmla="*/ 44 w 94"/>
                <a:gd name="T9" fmla="*/ 45 h 97"/>
                <a:gd name="T10" fmla="*/ 44 w 94"/>
                <a:gd name="T11" fmla="*/ 0 h 97"/>
                <a:gd name="T12" fmla="*/ 94 w 94"/>
                <a:gd name="T13" fmla="*/ 49 h 97"/>
                <a:gd name="T14" fmla="*/ 44 w 94"/>
                <a:gd name="T1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97">
                  <a:moveTo>
                    <a:pt x="44" y="97"/>
                  </a:moveTo>
                  <a:lnTo>
                    <a:pt x="44" y="53"/>
                  </a:lnTo>
                  <a:lnTo>
                    <a:pt x="0" y="97"/>
                  </a:lnTo>
                  <a:lnTo>
                    <a:pt x="0" y="0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94" y="49"/>
                  </a:lnTo>
                  <a:lnTo>
                    <a:pt x="44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1" name="Freeform 113"/>
            <p:cNvSpPr>
              <a:spLocks noEditPoints="1"/>
            </p:cNvSpPr>
            <p:nvPr/>
          </p:nvSpPr>
          <p:spPr bwMode="auto">
            <a:xfrm>
              <a:off x="3364" y="1468"/>
              <a:ext cx="98" cy="99"/>
            </a:xfrm>
            <a:custGeom>
              <a:avLst/>
              <a:gdLst>
                <a:gd name="T0" fmla="*/ 0 w 98"/>
                <a:gd name="T1" fmla="*/ 99 h 99"/>
                <a:gd name="T2" fmla="*/ 49 w 98"/>
                <a:gd name="T3" fmla="*/ 99 h 99"/>
                <a:gd name="T4" fmla="*/ 49 w 98"/>
                <a:gd name="T5" fmla="*/ 0 h 99"/>
                <a:gd name="T6" fmla="*/ 0 w 98"/>
                <a:gd name="T7" fmla="*/ 0 h 99"/>
                <a:gd name="T8" fmla="*/ 0 w 98"/>
                <a:gd name="T9" fmla="*/ 99 h 99"/>
                <a:gd name="T10" fmla="*/ 31 w 98"/>
                <a:gd name="T11" fmla="*/ 13 h 99"/>
                <a:gd name="T12" fmla="*/ 43 w 98"/>
                <a:gd name="T13" fmla="*/ 13 h 99"/>
                <a:gd name="T14" fmla="*/ 43 w 98"/>
                <a:gd name="T15" fmla="*/ 25 h 99"/>
                <a:gd name="T16" fmla="*/ 31 w 98"/>
                <a:gd name="T17" fmla="*/ 25 h 99"/>
                <a:gd name="T18" fmla="*/ 31 w 98"/>
                <a:gd name="T19" fmla="*/ 13 h 99"/>
                <a:gd name="T20" fmla="*/ 31 w 98"/>
                <a:gd name="T21" fmla="*/ 37 h 99"/>
                <a:gd name="T22" fmla="*/ 43 w 98"/>
                <a:gd name="T23" fmla="*/ 37 h 99"/>
                <a:gd name="T24" fmla="*/ 43 w 98"/>
                <a:gd name="T25" fmla="*/ 49 h 99"/>
                <a:gd name="T26" fmla="*/ 31 w 98"/>
                <a:gd name="T27" fmla="*/ 49 h 99"/>
                <a:gd name="T28" fmla="*/ 31 w 98"/>
                <a:gd name="T29" fmla="*/ 37 h 99"/>
                <a:gd name="T30" fmla="*/ 31 w 98"/>
                <a:gd name="T31" fmla="*/ 62 h 99"/>
                <a:gd name="T32" fmla="*/ 43 w 98"/>
                <a:gd name="T33" fmla="*/ 62 h 99"/>
                <a:gd name="T34" fmla="*/ 43 w 98"/>
                <a:gd name="T35" fmla="*/ 74 h 99"/>
                <a:gd name="T36" fmla="*/ 31 w 98"/>
                <a:gd name="T37" fmla="*/ 74 h 99"/>
                <a:gd name="T38" fmla="*/ 31 w 98"/>
                <a:gd name="T39" fmla="*/ 62 h 99"/>
                <a:gd name="T40" fmla="*/ 6 w 98"/>
                <a:gd name="T41" fmla="*/ 13 h 99"/>
                <a:gd name="T42" fmla="*/ 18 w 98"/>
                <a:gd name="T43" fmla="*/ 13 h 99"/>
                <a:gd name="T44" fmla="*/ 18 w 98"/>
                <a:gd name="T45" fmla="*/ 25 h 99"/>
                <a:gd name="T46" fmla="*/ 6 w 98"/>
                <a:gd name="T47" fmla="*/ 25 h 99"/>
                <a:gd name="T48" fmla="*/ 6 w 98"/>
                <a:gd name="T49" fmla="*/ 13 h 99"/>
                <a:gd name="T50" fmla="*/ 6 w 98"/>
                <a:gd name="T51" fmla="*/ 37 h 99"/>
                <a:gd name="T52" fmla="*/ 18 w 98"/>
                <a:gd name="T53" fmla="*/ 37 h 99"/>
                <a:gd name="T54" fmla="*/ 18 w 98"/>
                <a:gd name="T55" fmla="*/ 49 h 99"/>
                <a:gd name="T56" fmla="*/ 6 w 98"/>
                <a:gd name="T57" fmla="*/ 49 h 99"/>
                <a:gd name="T58" fmla="*/ 6 w 98"/>
                <a:gd name="T59" fmla="*/ 37 h 99"/>
                <a:gd name="T60" fmla="*/ 6 w 98"/>
                <a:gd name="T61" fmla="*/ 62 h 99"/>
                <a:gd name="T62" fmla="*/ 18 w 98"/>
                <a:gd name="T63" fmla="*/ 62 h 99"/>
                <a:gd name="T64" fmla="*/ 18 w 98"/>
                <a:gd name="T65" fmla="*/ 74 h 99"/>
                <a:gd name="T66" fmla="*/ 6 w 98"/>
                <a:gd name="T67" fmla="*/ 74 h 99"/>
                <a:gd name="T68" fmla="*/ 6 w 98"/>
                <a:gd name="T69" fmla="*/ 62 h 99"/>
                <a:gd name="T70" fmla="*/ 55 w 98"/>
                <a:gd name="T71" fmla="*/ 31 h 99"/>
                <a:gd name="T72" fmla="*/ 98 w 98"/>
                <a:gd name="T73" fmla="*/ 31 h 99"/>
                <a:gd name="T74" fmla="*/ 98 w 98"/>
                <a:gd name="T75" fmla="*/ 37 h 99"/>
                <a:gd name="T76" fmla="*/ 55 w 98"/>
                <a:gd name="T77" fmla="*/ 37 h 99"/>
                <a:gd name="T78" fmla="*/ 55 w 98"/>
                <a:gd name="T79" fmla="*/ 31 h 99"/>
                <a:gd name="T80" fmla="*/ 55 w 98"/>
                <a:gd name="T81" fmla="*/ 99 h 99"/>
                <a:gd name="T82" fmla="*/ 67 w 98"/>
                <a:gd name="T83" fmla="*/ 99 h 99"/>
                <a:gd name="T84" fmla="*/ 67 w 98"/>
                <a:gd name="T85" fmla="*/ 74 h 99"/>
                <a:gd name="T86" fmla="*/ 86 w 98"/>
                <a:gd name="T87" fmla="*/ 74 h 99"/>
                <a:gd name="T88" fmla="*/ 86 w 98"/>
                <a:gd name="T89" fmla="*/ 99 h 99"/>
                <a:gd name="T90" fmla="*/ 98 w 98"/>
                <a:gd name="T91" fmla="*/ 99 h 99"/>
                <a:gd name="T92" fmla="*/ 98 w 98"/>
                <a:gd name="T93" fmla="*/ 43 h 99"/>
                <a:gd name="T94" fmla="*/ 55 w 98"/>
                <a:gd name="T95" fmla="*/ 43 h 99"/>
                <a:gd name="T96" fmla="*/ 55 w 98"/>
                <a:gd name="T9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" h="99">
                  <a:moveTo>
                    <a:pt x="0" y="99"/>
                  </a:moveTo>
                  <a:lnTo>
                    <a:pt x="49" y="9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99"/>
                  </a:lnTo>
                  <a:close/>
                  <a:moveTo>
                    <a:pt x="31" y="13"/>
                  </a:moveTo>
                  <a:lnTo>
                    <a:pt x="43" y="13"/>
                  </a:lnTo>
                  <a:lnTo>
                    <a:pt x="43" y="25"/>
                  </a:lnTo>
                  <a:lnTo>
                    <a:pt x="31" y="25"/>
                  </a:lnTo>
                  <a:lnTo>
                    <a:pt x="31" y="13"/>
                  </a:lnTo>
                  <a:close/>
                  <a:moveTo>
                    <a:pt x="31" y="37"/>
                  </a:moveTo>
                  <a:lnTo>
                    <a:pt x="43" y="37"/>
                  </a:lnTo>
                  <a:lnTo>
                    <a:pt x="43" y="49"/>
                  </a:lnTo>
                  <a:lnTo>
                    <a:pt x="31" y="49"/>
                  </a:lnTo>
                  <a:lnTo>
                    <a:pt x="31" y="37"/>
                  </a:lnTo>
                  <a:close/>
                  <a:moveTo>
                    <a:pt x="31" y="62"/>
                  </a:moveTo>
                  <a:lnTo>
                    <a:pt x="43" y="62"/>
                  </a:lnTo>
                  <a:lnTo>
                    <a:pt x="43" y="74"/>
                  </a:lnTo>
                  <a:lnTo>
                    <a:pt x="31" y="74"/>
                  </a:lnTo>
                  <a:lnTo>
                    <a:pt x="31" y="62"/>
                  </a:lnTo>
                  <a:close/>
                  <a:moveTo>
                    <a:pt x="6" y="13"/>
                  </a:moveTo>
                  <a:lnTo>
                    <a:pt x="18" y="13"/>
                  </a:lnTo>
                  <a:lnTo>
                    <a:pt x="18" y="25"/>
                  </a:lnTo>
                  <a:lnTo>
                    <a:pt x="6" y="25"/>
                  </a:lnTo>
                  <a:lnTo>
                    <a:pt x="6" y="13"/>
                  </a:lnTo>
                  <a:close/>
                  <a:moveTo>
                    <a:pt x="6" y="37"/>
                  </a:moveTo>
                  <a:lnTo>
                    <a:pt x="18" y="37"/>
                  </a:lnTo>
                  <a:lnTo>
                    <a:pt x="18" y="49"/>
                  </a:lnTo>
                  <a:lnTo>
                    <a:pt x="6" y="49"/>
                  </a:lnTo>
                  <a:lnTo>
                    <a:pt x="6" y="37"/>
                  </a:lnTo>
                  <a:close/>
                  <a:moveTo>
                    <a:pt x="6" y="62"/>
                  </a:moveTo>
                  <a:lnTo>
                    <a:pt x="18" y="62"/>
                  </a:lnTo>
                  <a:lnTo>
                    <a:pt x="18" y="74"/>
                  </a:lnTo>
                  <a:lnTo>
                    <a:pt x="6" y="74"/>
                  </a:lnTo>
                  <a:lnTo>
                    <a:pt x="6" y="62"/>
                  </a:lnTo>
                  <a:close/>
                  <a:moveTo>
                    <a:pt x="55" y="31"/>
                  </a:moveTo>
                  <a:lnTo>
                    <a:pt x="98" y="31"/>
                  </a:lnTo>
                  <a:lnTo>
                    <a:pt x="98" y="37"/>
                  </a:lnTo>
                  <a:lnTo>
                    <a:pt x="55" y="37"/>
                  </a:lnTo>
                  <a:lnTo>
                    <a:pt x="55" y="31"/>
                  </a:lnTo>
                  <a:close/>
                  <a:moveTo>
                    <a:pt x="55" y="99"/>
                  </a:moveTo>
                  <a:lnTo>
                    <a:pt x="67" y="99"/>
                  </a:lnTo>
                  <a:lnTo>
                    <a:pt x="67" y="74"/>
                  </a:lnTo>
                  <a:lnTo>
                    <a:pt x="86" y="74"/>
                  </a:lnTo>
                  <a:lnTo>
                    <a:pt x="86" y="99"/>
                  </a:lnTo>
                  <a:lnTo>
                    <a:pt x="98" y="99"/>
                  </a:lnTo>
                  <a:lnTo>
                    <a:pt x="98" y="43"/>
                  </a:lnTo>
                  <a:lnTo>
                    <a:pt x="55" y="43"/>
                  </a:lnTo>
                  <a:lnTo>
                    <a:pt x="55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2" name="Freeform 114"/>
            <p:cNvSpPr>
              <a:spLocks noEditPoints="1"/>
            </p:cNvSpPr>
            <p:nvPr/>
          </p:nvSpPr>
          <p:spPr bwMode="auto">
            <a:xfrm>
              <a:off x="3407" y="1634"/>
              <a:ext cx="56" cy="59"/>
            </a:xfrm>
            <a:custGeom>
              <a:avLst/>
              <a:gdLst>
                <a:gd name="T0" fmla="*/ 43 w 46"/>
                <a:gd name="T1" fmla="*/ 28 h 48"/>
                <a:gd name="T2" fmla="*/ 46 w 46"/>
                <a:gd name="T3" fmla="*/ 16 h 48"/>
                <a:gd name="T4" fmla="*/ 41 w 46"/>
                <a:gd name="T5" fmla="*/ 8 h 48"/>
                <a:gd name="T6" fmla="*/ 37 w 46"/>
                <a:gd name="T7" fmla="*/ 9 h 48"/>
                <a:gd name="T8" fmla="*/ 28 w 46"/>
                <a:gd name="T9" fmla="*/ 0 h 48"/>
                <a:gd name="T10" fmla="*/ 18 w 46"/>
                <a:gd name="T11" fmla="*/ 0 h 48"/>
                <a:gd name="T12" fmla="*/ 17 w 46"/>
                <a:gd name="T13" fmla="*/ 4 h 48"/>
                <a:gd name="T14" fmla="*/ 4 w 46"/>
                <a:gd name="T15" fmla="*/ 8 h 48"/>
                <a:gd name="T16" fmla="*/ 0 w 46"/>
                <a:gd name="T17" fmla="*/ 16 h 48"/>
                <a:gd name="T18" fmla="*/ 3 w 46"/>
                <a:gd name="T19" fmla="*/ 19 h 48"/>
                <a:gd name="T20" fmla="*/ 0 w 46"/>
                <a:gd name="T21" fmla="*/ 32 h 48"/>
                <a:gd name="T22" fmla="*/ 4 w 46"/>
                <a:gd name="T23" fmla="*/ 40 h 48"/>
                <a:gd name="T24" fmla="*/ 9 w 46"/>
                <a:gd name="T25" fmla="*/ 39 h 48"/>
                <a:gd name="T26" fmla="*/ 18 w 46"/>
                <a:gd name="T27" fmla="*/ 48 h 48"/>
                <a:gd name="T28" fmla="*/ 28 w 46"/>
                <a:gd name="T29" fmla="*/ 48 h 48"/>
                <a:gd name="T30" fmla="*/ 29 w 46"/>
                <a:gd name="T31" fmla="*/ 43 h 48"/>
                <a:gd name="T32" fmla="*/ 41 w 46"/>
                <a:gd name="T33" fmla="*/ 40 h 48"/>
                <a:gd name="T34" fmla="*/ 46 w 46"/>
                <a:gd name="T35" fmla="*/ 32 h 48"/>
                <a:gd name="T36" fmla="*/ 43 w 46"/>
                <a:gd name="T37" fmla="*/ 28 h 48"/>
                <a:gd name="T38" fmla="*/ 23 w 46"/>
                <a:gd name="T39" fmla="*/ 34 h 48"/>
                <a:gd name="T40" fmla="*/ 13 w 46"/>
                <a:gd name="T41" fmla="*/ 24 h 48"/>
                <a:gd name="T42" fmla="*/ 23 w 46"/>
                <a:gd name="T43" fmla="*/ 14 h 48"/>
                <a:gd name="T44" fmla="*/ 33 w 46"/>
                <a:gd name="T45" fmla="*/ 24 h 48"/>
                <a:gd name="T46" fmla="*/ 23 w 46"/>
                <a:gd name="T4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" h="48">
                  <a:moveTo>
                    <a:pt x="43" y="28"/>
                  </a:moveTo>
                  <a:cubicBezTo>
                    <a:pt x="40" y="24"/>
                    <a:pt x="42" y="18"/>
                    <a:pt x="46" y="16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8"/>
                    <a:pt x="39" y="9"/>
                    <a:pt x="37" y="9"/>
                  </a:cubicBezTo>
                  <a:cubicBezTo>
                    <a:pt x="32" y="9"/>
                    <a:pt x="28" y="5"/>
                    <a:pt x="2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3"/>
                    <a:pt x="17" y="4"/>
                  </a:cubicBezTo>
                  <a:cubicBezTo>
                    <a:pt x="14" y="9"/>
                    <a:pt x="9" y="10"/>
                    <a:pt x="4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2" y="18"/>
                    <a:pt x="3" y="19"/>
                  </a:cubicBezTo>
                  <a:cubicBezTo>
                    <a:pt x="6" y="24"/>
                    <a:pt x="4" y="29"/>
                    <a:pt x="0" y="32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6" y="39"/>
                    <a:pt x="7" y="39"/>
                    <a:pt x="9" y="39"/>
                  </a:cubicBezTo>
                  <a:cubicBezTo>
                    <a:pt x="14" y="39"/>
                    <a:pt x="18" y="43"/>
                    <a:pt x="1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6"/>
                    <a:pt x="28" y="45"/>
                    <a:pt x="29" y="43"/>
                  </a:cubicBezTo>
                  <a:cubicBezTo>
                    <a:pt x="31" y="39"/>
                    <a:pt x="37" y="38"/>
                    <a:pt x="41" y="40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5" y="31"/>
                    <a:pt x="44" y="30"/>
                    <a:pt x="43" y="28"/>
                  </a:cubicBezTo>
                  <a:close/>
                  <a:moveTo>
                    <a:pt x="23" y="34"/>
                  </a:moveTo>
                  <a:cubicBezTo>
                    <a:pt x="18" y="34"/>
                    <a:pt x="13" y="29"/>
                    <a:pt x="13" y="24"/>
                  </a:cubicBezTo>
                  <a:cubicBezTo>
                    <a:pt x="13" y="18"/>
                    <a:pt x="18" y="14"/>
                    <a:pt x="23" y="14"/>
                  </a:cubicBezTo>
                  <a:cubicBezTo>
                    <a:pt x="28" y="14"/>
                    <a:pt x="33" y="18"/>
                    <a:pt x="33" y="24"/>
                  </a:cubicBezTo>
                  <a:cubicBezTo>
                    <a:pt x="33" y="29"/>
                    <a:pt x="28" y="34"/>
                    <a:pt x="23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3" name="Freeform 115"/>
            <p:cNvSpPr>
              <a:spLocks noEditPoints="1"/>
            </p:cNvSpPr>
            <p:nvPr/>
          </p:nvSpPr>
          <p:spPr bwMode="auto">
            <a:xfrm>
              <a:off x="3217" y="1628"/>
              <a:ext cx="90" cy="102"/>
            </a:xfrm>
            <a:custGeom>
              <a:avLst/>
              <a:gdLst>
                <a:gd name="T0" fmla="*/ 58 w 74"/>
                <a:gd name="T1" fmla="*/ 25 h 83"/>
                <a:gd name="T2" fmla="*/ 62 w 74"/>
                <a:gd name="T3" fmla="*/ 21 h 83"/>
                <a:gd name="T4" fmla="*/ 68 w 74"/>
                <a:gd name="T5" fmla="*/ 12 h 83"/>
                <a:gd name="T6" fmla="*/ 65 w 74"/>
                <a:gd name="T7" fmla="*/ 2 h 83"/>
                <a:gd name="T8" fmla="*/ 58 w 74"/>
                <a:gd name="T9" fmla="*/ 0 h 83"/>
                <a:gd name="T10" fmla="*/ 46 w 74"/>
                <a:gd name="T11" fmla="*/ 5 h 83"/>
                <a:gd name="T12" fmla="*/ 36 w 74"/>
                <a:gd name="T13" fmla="*/ 23 h 83"/>
                <a:gd name="T14" fmla="*/ 27 w 74"/>
                <a:gd name="T15" fmla="*/ 6 h 83"/>
                <a:gd name="T16" fmla="*/ 18 w 74"/>
                <a:gd name="T17" fmla="*/ 2 h 83"/>
                <a:gd name="T18" fmla="*/ 11 w 74"/>
                <a:gd name="T19" fmla="*/ 5 h 83"/>
                <a:gd name="T20" fmla="*/ 12 w 74"/>
                <a:gd name="T21" fmla="*/ 21 h 83"/>
                <a:gd name="T22" fmla="*/ 18 w 74"/>
                <a:gd name="T23" fmla="*/ 25 h 83"/>
                <a:gd name="T24" fmla="*/ 0 w 74"/>
                <a:gd name="T25" fmla="*/ 25 h 83"/>
                <a:gd name="T26" fmla="*/ 0 w 74"/>
                <a:gd name="T27" fmla="*/ 46 h 83"/>
                <a:gd name="T28" fmla="*/ 5 w 74"/>
                <a:gd name="T29" fmla="*/ 46 h 83"/>
                <a:gd name="T30" fmla="*/ 5 w 74"/>
                <a:gd name="T31" fmla="*/ 83 h 83"/>
                <a:gd name="T32" fmla="*/ 68 w 74"/>
                <a:gd name="T33" fmla="*/ 83 h 83"/>
                <a:gd name="T34" fmla="*/ 68 w 74"/>
                <a:gd name="T35" fmla="*/ 46 h 83"/>
                <a:gd name="T36" fmla="*/ 74 w 74"/>
                <a:gd name="T37" fmla="*/ 46 h 83"/>
                <a:gd name="T38" fmla="*/ 74 w 74"/>
                <a:gd name="T39" fmla="*/ 25 h 83"/>
                <a:gd name="T40" fmla="*/ 58 w 74"/>
                <a:gd name="T41" fmla="*/ 25 h 83"/>
                <a:gd name="T42" fmla="*/ 50 w 74"/>
                <a:gd name="T43" fmla="*/ 9 h 83"/>
                <a:gd name="T44" fmla="*/ 58 w 74"/>
                <a:gd name="T45" fmla="*/ 6 h 83"/>
                <a:gd name="T46" fmla="*/ 61 w 74"/>
                <a:gd name="T47" fmla="*/ 7 h 83"/>
                <a:gd name="T48" fmla="*/ 58 w 74"/>
                <a:gd name="T49" fmla="*/ 17 h 83"/>
                <a:gd name="T50" fmla="*/ 46 w 74"/>
                <a:gd name="T51" fmla="*/ 25 h 83"/>
                <a:gd name="T52" fmla="*/ 41 w 74"/>
                <a:gd name="T53" fmla="*/ 25 h 83"/>
                <a:gd name="T54" fmla="*/ 50 w 74"/>
                <a:gd name="T55" fmla="*/ 9 h 83"/>
                <a:gd name="T56" fmla="*/ 14 w 74"/>
                <a:gd name="T57" fmla="*/ 12 h 83"/>
                <a:gd name="T58" fmla="*/ 15 w 74"/>
                <a:gd name="T59" fmla="*/ 9 h 83"/>
                <a:gd name="T60" fmla="*/ 18 w 74"/>
                <a:gd name="T61" fmla="*/ 8 h 83"/>
                <a:gd name="T62" fmla="*/ 18 w 74"/>
                <a:gd name="T63" fmla="*/ 8 h 83"/>
                <a:gd name="T64" fmla="*/ 23 w 74"/>
                <a:gd name="T65" fmla="*/ 10 h 83"/>
                <a:gd name="T66" fmla="*/ 29 w 74"/>
                <a:gd name="T67" fmla="*/ 23 h 83"/>
                <a:gd name="T68" fmla="*/ 29 w 74"/>
                <a:gd name="T69" fmla="*/ 23 h 83"/>
                <a:gd name="T70" fmla="*/ 29 w 74"/>
                <a:gd name="T71" fmla="*/ 23 h 83"/>
                <a:gd name="T72" fmla="*/ 16 w 74"/>
                <a:gd name="T73" fmla="*/ 16 h 83"/>
                <a:gd name="T74" fmla="*/ 14 w 74"/>
                <a:gd name="T75" fmla="*/ 12 h 83"/>
                <a:gd name="T76" fmla="*/ 32 w 74"/>
                <a:gd name="T77" fmla="*/ 78 h 83"/>
                <a:gd name="T78" fmla="*/ 11 w 74"/>
                <a:gd name="T79" fmla="*/ 78 h 83"/>
                <a:gd name="T80" fmla="*/ 11 w 74"/>
                <a:gd name="T81" fmla="*/ 43 h 83"/>
                <a:gd name="T82" fmla="*/ 32 w 74"/>
                <a:gd name="T83" fmla="*/ 43 h 83"/>
                <a:gd name="T84" fmla="*/ 32 w 74"/>
                <a:gd name="T85" fmla="*/ 78 h 83"/>
                <a:gd name="T86" fmla="*/ 32 w 74"/>
                <a:gd name="T87" fmla="*/ 41 h 83"/>
                <a:gd name="T88" fmla="*/ 5 w 74"/>
                <a:gd name="T89" fmla="*/ 41 h 83"/>
                <a:gd name="T90" fmla="*/ 5 w 74"/>
                <a:gd name="T91" fmla="*/ 30 h 83"/>
                <a:gd name="T92" fmla="*/ 32 w 74"/>
                <a:gd name="T93" fmla="*/ 30 h 83"/>
                <a:gd name="T94" fmla="*/ 32 w 74"/>
                <a:gd name="T95" fmla="*/ 41 h 83"/>
                <a:gd name="T96" fmla="*/ 63 w 74"/>
                <a:gd name="T97" fmla="*/ 78 h 83"/>
                <a:gd name="T98" fmla="*/ 42 w 74"/>
                <a:gd name="T99" fmla="*/ 78 h 83"/>
                <a:gd name="T100" fmla="*/ 42 w 74"/>
                <a:gd name="T101" fmla="*/ 43 h 83"/>
                <a:gd name="T102" fmla="*/ 63 w 74"/>
                <a:gd name="T103" fmla="*/ 43 h 83"/>
                <a:gd name="T104" fmla="*/ 63 w 74"/>
                <a:gd name="T105" fmla="*/ 78 h 83"/>
                <a:gd name="T106" fmla="*/ 68 w 74"/>
                <a:gd name="T107" fmla="*/ 41 h 83"/>
                <a:gd name="T108" fmla="*/ 42 w 74"/>
                <a:gd name="T109" fmla="*/ 41 h 83"/>
                <a:gd name="T110" fmla="*/ 42 w 74"/>
                <a:gd name="T111" fmla="*/ 30 h 83"/>
                <a:gd name="T112" fmla="*/ 68 w 74"/>
                <a:gd name="T113" fmla="*/ 30 h 83"/>
                <a:gd name="T114" fmla="*/ 68 w 74"/>
                <a:gd name="T115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4" h="83">
                  <a:moveTo>
                    <a:pt x="58" y="25"/>
                  </a:moveTo>
                  <a:cubicBezTo>
                    <a:pt x="60" y="24"/>
                    <a:pt x="61" y="23"/>
                    <a:pt x="62" y="21"/>
                  </a:cubicBezTo>
                  <a:cubicBezTo>
                    <a:pt x="65" y="19"/>
                    <a:pt x="67" y="15"/>
                    <a:pt x="68" y="12"/>
                  </a:cubicBezTo>
                  <a:cubicBezTo>
                    <a:pt x="68" y="8"/>
                    <a:pt x="67" y="5"/>
                    <a:pt x="65" y="2"/>
                  </a:cubicBezTo>
                  <a:cubicBezTo>
                    <a:pt x="63" y="1"/>
                    <a:pt x="61" y="0"/>
                    <a:pt x="58" y="0"/>
                  </a:cubicBezTo>
                  <a:cubicBezTo>
                    <a:pt x="54" y="0"/>
                    <a:pt x="49" y="2"/>
                    <a:pt x="46" y="5"/>
                  </a:cubicBezTo>
                  <a:cubicBezTo>
                    <a:pt x="41" y="10"/>
                    <a:pt x="37" y="18"/>
                    <a:pt x="36" y="23"/>
                  </a:cubicBezTo>
                  <a:cubicBezTo>
                    <a:pt x="34" y="18"/>
                    <a:pt x="32" y="11"/>
                    <a:pt x="27" y="6"/>
                  </a:cubicBezTo>
                  <a:cubicBezTo>
                    <a:pt x="24" y="3"/>
                    <a:pt x="21" y="2"/>
                    <a:pt x="18" y="2"/>
                  </a:cubicBezTo>
                  <a:cubicBezTo>
                    <a:pt x="15" y="2"/>
                    <a:pt x="13" y="3"/>
                    <a:pt x="11" y="5"/>
                  </a:cubicBezTo>
                  <a:cubicBezTo>
                    <a:pt x="7" y="9"/>
                    <a:pt x="7" y="16"/>
                    <a:pt x="12" y="21"/>
                  </a:cubicBezTo>
                  <a:cubicBezTo>
                    <a:pt x="14" y="22"/>
                    <a:pt x="16" y="24"/>
                    <a:pt x="1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68" y="83"/>
                    <a:pt x="68" y="83"/>
                    <a:pt x="68" y="83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25"/>
                    <a:pt x="74" y="25"/>
                    <a:pt x="74" y="25"/>
                  </a:cubicBezTo>
                  <a:lnTo>
                    <a:pt x="58" y="25"/>
                  </a:lnTo>
                  <a:close/>
                  <a:moveTo>
                    <a:pt x="50" y="9"/>
                  </a:moveTo>
                  <a:cubicBezTo>
                    <a:pt x="52" y="7"/>
                    <a:pt x="55" y="6"/>
                    <a:pt x="58" y="6"/>
                  </a:cubicBezTo>
                  <a:cubicBezTo>
                    <a:pt x="59" y="6"/>
                    <a:pt x="60" y="6"/>
                    <a:pt x="61" y="7"/>
                  </a:cubicBezTo>
                  <a:cubicBezTo>
                    <a:pt x="63" y="9"/>
                    <a:pt x="62" y="14"/>
                    <a:pt x="58" y="17"/>
                  </a:cubicBezTo>
                  <a:cubicBezTo>
                    <a:pt x="55" y="21"/>
                    <a:pt x="50" y="23"/>
                    <a:pt x="46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3" y="20"/>
                    <a:pt x="46" y="14"/>
                    <a:pt x="50" y="9"/>
                  </a:cubicBezTo>
                  <a:close/>
                  <a:moveTo>
                    <a:pt x="14" y="12"/>
                  </a:moveTo>
                  <a:cubicBezTo>
                    <a:pt x="14" y="11"/>
                    <a:pt x="14" y="10"/>
                    <a:pt x="15" y="9"/>
                  </a:cubicBezTo>
                  <a:cubicBezTo>
                    <a:pt x="16" y="8"/>
                    <a:pt x="17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9" y="8"/>
                    <a:pt x="21" y="9"/>
                    <a:pt x="23" y="10"/>
                  </a:cubicBezTo>
                  <a:cubicBezTo>
                    <a:pt x="25" y="13"/>
                    <a:pt x="28" y="17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3" y="22"/>
                    <a:pt x="19" y="19"/>
                    <a:pt x="16" y="16"/>
                  </a:cubicBezTo>
                  <a:cubicBezTo>
                    <a:pt x="15" y="15"/>
                    <a:pt x="14" y="13"/>
                    <a:pt x="14" y="12"/>
                  </a:cubicBezTo>
                  <a:close/>
                  <a:moveTo>
                    <a:pt x="32" y="78"/>
                  </a:moveTo>
                  <a:cubicBezTo>
                    <a:pt x="11" y="78"/>
                    <a:pt x="11" y="78"/>
                    <a:pt x="11" y="78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32" y="43"/>
                    <a:pt x="32" y="43"/>
                    <a:pt x="32" y="43"/>
                  </a:cubicBezTo>
                  <a:lnTo>
                    <a:pt x="32" y="78"/>
                  </a:lnTo>
                  <a:close/>
                  <a:moveTo>
                    <a:pt x="32" y="41"/>
                  </a:moveTo>
                  <a:cubicBezTo>
                    <a:pt x="5" y="41"/>
                    <a:pt x="5" y="41"/>
                    <a:pt x="5" y="4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32" y="30"/>
                    <a:pt x="32" y="30"/>
                    <a:pt x="32" y="30"/>
                  </a:cubicBezTo>
                  <a:lnTo>
                    <a:pt x="32" y="41"/>
                  </a:lnTo>
                  <a:close/>
                  <a:moveTo>
                    <a:pt x="63" y="78"/>
                  </a:moveTo>
                  <a:cubicBezTo>
                    <a:pt x="42" y="78"/>
                    <a:pt x="42" y="78"/>
                    <a:pt x="42" y="78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63" y="43"/>
                    <a:pt x="63" y="43"/>
                    <a:pt x="63" y="43"/>
                  </a:cubicBezTo>
                  <a:lnTo>
                    <a:pt x="63" y="78"/>
                  </a:lnTo>
                  <a:close/>
                  <a:moveTo>
                    <a:pt x="68" y="41"/>
                  </a:moveTo>
                  <a:cubicBezTo>
                    <a:pt x="42" y="41"/>
                    <a:pt x="42" y="41"/>
                    <a:pt x="42" y="4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68" y="30"/>
                    <a:pt x="68" y="30"/>
                    <a:pt x="68" y="30"/>
                  </a:cubicBezTo>
                  <a:lnTo>
                    <a:pt x="68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4" name="Freeform 116"/>
            <p:cNvSpPr>
              <a:spLocks noEditPoints="1"/>
            </p:cNvSpPr>
            <p:nvPr/>
          </p:nvSpPr>
          <p:spPr bwMode="auto">
            <a:xfrm>
              <a:off x="3285" y="1992"/>
              <a:ext cx="42" cy="79"/>
            </a:xfrm>
            <a:custGeom>
              <a:avLst/>
              <a:gdLst>
                <a:gd name="T0" fmla="*/ 23 w 34"/>
                <a:gd name="T1" fmla="*/ 64 h 65"/>
                <a:gd name="T2" fmla="*/ 23 w 34"/>
                <a:gd name="T3" fmla="*/ 64 h 65"/>
                <a:gd name="T4" fmla="*/ 33 w 34"/>
                <a:gd name="T5" fmla="*/ 49 h 65"/>
                <a:gd name="T6" fmla="*/ 30 w 34"/>
                <a:gd name="T7" fmla="*/ 34 h 65"/>
                <a:gd name="T8" fmla="*/ 15 w 34"/>
                <a:gd name="T9" fmla="*/ 24 h 65"/>
                <a:gd name="T10" fmla="*/ 15 w 34"/>
                <a:gd name="T11" fmla="*/ 24 h 65"/>
                <a:gd name="T12" fmla="*/ 14 w 34"/>
                <a:gd name="T13" fmla="*/ 25 h 65"/>
                <a:gd name="T14" fmla="*/ 15 w 34"/>
                <a:gd name="T15" fmla="*/ 30 h 65"/>
                <a:gd name="T16" fmla="*/ 16 w 34"/>
                <a:gd name="T17" fmla="*/ 30 h 65"/>
                <a:gd name="T18" fmla="*/ 17 w 34"/>
                <a:gd name="T19" fmla="*/ 30 h 65"/>
                <a:gd name="T20" fmla="*/ 24 w 34"/>
                <a:gd name="T21" fmla="*/ 35 h 65"/>
                <a:gd name="T22" fmla="*/ 27 w 34"/>
                <a:gd name="T23" fmla="*/ 51 h 65"/>
                <a:gd name="T24" fmla="*/ 22 w 34"/>
                <a:gd name="T25" fmla="*/ 58 h 65"/>
                <a:gd name="T26" fmla="*/ 22 w 34"/>
                <a:gd name="T27" fmla="*/ 58 h 65"/>
                <a:gd name="T28" fmla="*/ 14 w 34"/>
                <a:gd name="T29" fmla="*/ 53 h 65"/>
                <a:gd name="T30" fmla="*/ 13 w 34"/>
                <a:gd name="T31" fmla="*/ 46 h 65"/>
                <a:gd name="T32" fmla="*/ 6 w 34"/>
                <a:gd name="T33" fmla="*/ 43 h 65"/>
                <a:gd name="T34" fmla="*/ 8 w 34"/>
                <a:gd name="T35" fmla="*/ 54 h 65"/>
                <a:gd name="T36" fmla="*/ 23 w 34"/>
                <a:gd name="T37" fmla="*/ 64 h 65"/>
                <a:gd name="T38" fmla="*/ 19 w 34"/>
                <a:gd name="T39" fmla="*/ 41 h 65"/>
                <a:gd name="T40" fmla="*/ 20 w 34"/>
                <a:gd name="T41" fmla="*/ 41 h 65"/>
                <a:gd name="T42" fmla="*/ 19 w 34"/>
                <a:gd name="T43" fmla="*/ 35 h 65"/>
                <a:gd name="T44" fmla="*/ 18 w 34"/>
                <a:gd name="T45" fmla="*/ 36 h 65"/>
                <a:gd name="T46" fmla="*/ 17 w 34"/>
                <a:gd name="T47" fmla="*/ 36 h 65"/>
                <a:gd name="T48" fmla="*/ 10 w 34"/>
                <a:gd name="T49" fmla="*/ 31 h 65"/>
                <a:gd name="T50" fmla="*/ 7 w 34"/>
                <a:gd name="T51" fmla="*/ 15 h 65"/>
                <a:gd name="T52" fmla="*/ 12 w 34"/>
                <a:gd name="T53" fmla="*/ 7 h 65"/>
                <a:gd name="T54" fmla="*/ 12 w 34"/>
                <a:gd name="T55" fmla="*/ 7 h 65"/>
                <a:gd name="T56" fmla="*/ 20 w 34"/>
                <a:gd name="T57" fmla="*/ 12 h 65"/>
                <a:gd name="T58" fmla="*/ 21 w 34"/>
                <a:gd name="T59" fmla="*/ 19 h 65"/>
                <a:gd name="T60" fmla="*/ 28 w 34"/>
                <a:gd name="T61" fmla="*/ 22 h 65"/>
                <a:gd name="T62" fmla="*/ 26 w 34"/>
                <a:gd name="T63" fmla="*/ 11 h 65"/>
                <a:gd name="T64" fmla="*/ 11 w 34"/>
                <a:gd name="T65" fmla="*/ 2 h 65"/>
                <a:gd name="T66" fmla="*/ 11 w 34"/>
                <a:gd name="T67" fmla="*/ 2 h 65"/>
                <a:gd name="T68" fmla="*/ 1 w 34"/>
                <a:gd name="T69" fmla="*/ 16 h 65"/>
                <a:gd name="T70" fmla="*/ 4 w 34"/>
                <a:gd name="T71" fmla="*/ 32 h 65"/>
                <a:gd name="T72" fmla="*/ 19 w 34"/>
                <a:gd name="T73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65">
                  <a:moveTo>
                    <a:pt x="23" y="64"/>
                  </a:moveTo>
                  <a:cubicBezTo>
                    <a:pt x="23" y="64"/>
                    <a:pt x="23" y="64"/>
                    <a:pt x="23" y="64"/>
                  </a:cubicBezTo>
                  <a:cubicBezTo>
                    <a:pt x="30" y="63"/>
                    <a:pt x="34" y="56"/>
                    <a:pt x="33" y="49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27"/>
                    <a:pt x="22" y="23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4" y="25"/>
                    <a:pt x="14" y="25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6" y="30"/>
                    <a:pt x="16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20" y="29"/>
                    <a:pt x="24" y="31"/>
                    <a:pt x="24" y="35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8" y="54"/>
                    <a:pt x="26" y="58"/>
                    <a:pt x="22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18" y="59"/>
                    <a:pt x="15" y="57"/>
                    <a:pt x="14" y="5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0" y="46"/>
                    <a:pt x="8" y="45"/>
                    <a:pt x="6" y="43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10" y="61"/>
                    <a:pt x="16" y="65"/>
                    <a:pt x="23" y="64"/>
                  </a:cubicBezTo>
                  <a:close/>
                  <a:moveTo>
                    <a:pt x="19" y="41"/>
                  </a:moveTo>
                  <a:cubicBezTo>
                    <a:pt x="19" y="41"/>
                    <a:pt x="20" y="41"/>
                    <a:pt x="20" y="41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4" y="37"/>
                    <a:pt x="10" y="34"/>
                    <a:pt x="10" y="31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6" y="11"/>
                    <a:pt x="8" y="8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6" y="6"/>
                    <a:pt x="19" y="9"/>
                    <a:pt x="20" y="12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4" y="20"/>
                    <a:pt x="26" y="21"/>
                    <a:pt x="28" y="22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4" y="5"/>
                    <a:pt x="18" y="0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4" y="3"/>
                    <a:pt x="0" y="10"/>
                    <a:pt x="1" y="16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5" y="38"/>
                    <a:pt x="12" y="43"/>
                    <a:pt x="19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5" name="Freeform 117"/>
            <p:cNvSpPr>
              <a:spLocks/>
            </p:cNvSpPr>
            <p:nvPr/>
          </p:nvSpPr>
          <p:spPr bwMode="auto">
            <a:xfrm>
              <a:off x="3315" y="1226"/>
              <a:ext cx="113" cy="113"/>
            </a:xfrm>
            <a:custGeom>
              <a:avLst/>
              <a:gdLst>
                <a:gd name="T0" fmla="*/ 29 w 92"/>
                <a:gd name="T1" fmla="*/ 17 h 92"/>
                <a:gd name="T2" fmla="*/ 92 w 92"/>
                <a:gd name="T3" fmla="*/ 0 h 92"/>
                <a:gd name="T4" fmla="*/ 92 w 92"/>
                <a:gd name="T5" fmla="*/ 6 h 92"/>
                <a:gd name="T6" fmla="*/ 92 w 92"/>
                <a:gd name="T7" fmla="*/ 17 h 92"/>
                <a:gd name="T8" fmla="*/ 92 w 92"/>
                <a:gd name="T9" fmla="*/ 66 h 92"/>
                <a:gd name="T10" fmla="*/ 72 w 92"/>
                <a:gd name="T11" fmla="*/ 80 h 92"/>
                <a:gd name="T12" fmla="*/ 52 w 92"/>
                <a:gd name="T13" fmla="*/ 66 h 92"/>
                <a:gd name="T14" fmla="*/ 72 w 92"/>
                <a:gd name="T15" fmla="*/ 52 h 92"/>
                <a:gd name="T16" fmla="*/ 81 w 92"/>
                <a:gd name="T17" fmla="*/ 53 h 92"/>
                <a:gd name="T18" fmla="*/ 81 w 92"/>
                <a:gd name="T19" fmla="*/ 23 h 92"/>
                <a:gd name="T20" fmla="*/ 41 w 92"/>
                <a:gd name="T21" fmla="*/ 34 h 92"/>
                <a:gd name="T22" fmla="*/ 41 w 92"/>
                <a:gd name="T23" fmla="*/ 77 h 92"/>
                <a:gd name="T24" fmla="*/ 21 w 92"/>
                <a:gd name="T25" fmla="*/ 92 h 92"/>
                <a:gd name="T26" fmla="*/ 0 w 92"/>
                <a:gd name="T27" fmla="*/ 77 h 92"/>
                <a:gd name="T28" fmla="*/ 21 w 92"/>
                <a:gd name="T29" fmla="*/ 63 h 92"/>
                <a:gd name="T30" fmla="*/ 29 w 92"/>
                <a:gd name="T31" fmla="*/ 64 h 92"/>
                <a:gd name="T32" fmla="*/ 29 w 92"/>
                <a:gd name="T33" fmla="*/ 34 h 92"/>
                <a:gd name="T34" fmla="*/ 29 w 92"/>
                <a:gd name="T35" fmla="*/ 1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2" h="92">
                  <a:moveTo>
                    <a:pt x="29" y="17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74"/>
                    <a:pt x="83" y="80"/>
                    <a:pt x="72" y="80"/>
                  </a:cubicBezTo>
                  <a:cubicBezTo>
                    <a:pt x="61" y="80"/>
                    <a:pt x="52" y="74"/>
                    <a:pt x="52" y="66"/>
                  </a:cubicBezTo>
                  <a:cubicBezTo>
                    <a:pt x="52" y="58"/>
                    <a:pt x="61" y="52"/>
                    <a:pt x="72" y="52"/>
                  </a:cubicBezTo>
                  <a:cubicBezTo>
                    <a:pt x="75" y="52"/>
                    <a:pt x="78" y="52"/>
                    <a:pt x="81" y="5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85"/>
                    <a:pt x="32" y="92"/>
                    <a:pt x="21" y="92"/>
                  </a:cubicBezTo>
                  <a:cubicBezTo>
                    <a:pt x="9" y="92"/>
                    <a:pt x="0" y="85"/>
                    <a:pt x="0" y="77"/>
                  </a:cubicBezTo>
                  <a:cubicBezTo>
                    <a:pt x="0" y="70"/>
                    <a:pt x="9" y="63"/>
                    <a:pt x="21" y="63"/>
                  </a:cubicBezTo>
                  <a:cubicBezTo>
                    <a:pt x="24" y="63"/>
                    <a:pt x="27" y="64"/>
                    <a:pt x="29" y="64"/>
                  </a:cubicBezTo>
                  <a:cubicBezTo>
                    <a:pt x="29" y="34"/>
                    <a:pt x="29" y="34"/>
                    <a:pt x="29" y="34"/>
                  </a:cubicBezTo>
                  <a:lnTo>
                    <a:pt x="29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6" name="Freeform 118"/>
            <p:cNvSpPr>
              <a:spLocks noEditPoints="1"/>
            </p:cNvSpPr>
            <p:nvPr/>
          </p:nvSpPr>
          <p:spPr bwMode="auto">
            <a:xfrm>
              <a:off x="3052" y="2198"/>
              <a:ext cx="87" cy="77"/>
            </a:xfrm>
            <a:custGeom>
              <a:avLst/>
              <a:gdLst>
                <a:gd name="T0" fmla="*/ 30 w 71"/>
                <a:gd name="T1" fmla="*/ 0 h 63"/>
                <a:gd name="T2" fmla="*/ 30 w 71"/>
                <a:gd name="T3" fmla="*/ 0 h 63"/>
                <a:gd name="T4" fmla="*/ 59 w 71"/>
                <a:gd name="T5" fmla="*/ 24 h 63"/>
                <a:gd name="T6" fmla="*/ 30 w 71"/>
                <a:gd name="T7" fmla="*/ 48 h 63"/>
                <a:gd name="T8" fmla="*/ 25 w 71"/>
                <a:gd name="T9" fmla="*/ 48 h 63"/>
                <a:gd name="T10" fmla="*/ 4 w 71"/>
                <a:gd name="T11" fmla="*/ 56 h 63"/>
                <a:gd name="T12" fmla="*/ 4 w 71"/>
                <a:gd name="T13" fmla="*/ 54 h 63"/>
                <a:gd name="T14" fmla="*/ 11 w 71"/>
                <a:gd name="T15" fmla="*/ 45 h 63"/>
                <a:gd name="T16" fmla="*/ 11 w 71"/>
                <a:gd name="T17" fmla="*/ 43 h 63"/>
                <a:gd name="T18" fmla="*/ 0 w 71"/>
                <a:gd name="T19" fmla="*/ 24 h 63"/>
                <a:gd name="T20" fmla="*/ 30 w 71"/>
                <a:gd name="T21" fmla="*/ 0 h 63"/>
                <a:gd name="T22" fmla="*/ 62 w 71"/>
                <a:gd name="T23" fmla="*/ 54 h 63"/>
                <a:gd name="T24" fmla="*/ 67 w 71"/>
                <a:gd name="T25" fmla="*/ 62 h 63"/>
                <a:gd name="T26" fmla="*/ 67 w 71"/>
                <a:gd name="T27" fmla="*/ 63 h 63"/>
                <a:gd name="T28" fmla="*/ 50 w 71"/>
                <a:gd name="T29" fmla="*/ 57 h 63"/>
                <a:gd name="T30" fmla="*/ 46 w 71"/>
                <a:gd name="T31" fmla="*/ 57 h 63"/>
                <a:gd name="T32" fmla="*/ 30 w 71"/>
                <a:gd name="T33" fmla="*/ 53 h 63"/>
                <a:gd name="T34" fmla="*/ 54 w 71"/>
                <a:gd name="T35" fmla="*/ 45 h 63"/>
                <a:gd name="T36" fmla="*/ 61 w 71"/>
                <a:gd name="T37" fmla="*/ 36 h 63"/>
                <a:gd name="T38" fmla="*/ 64 w 71"/>
                <a:gd name="T39" fmla="*/ 24 h 63"/>
                <a:gd name="T40" fmla="*/ 64 w 71"/>
                <a:gd name="T41" fmla="*/ 22 h 63"/>
                <a:gd name="T42" fmla="*/ 71 w 71"/>
                <a:gd name="T43" fmla="*/ 37 h 63"/>
                <a:gd name="T44" fmla="*/ 62 w 71"/>
                <a:gd name="T45" fmla="*/ 53 h 63"/>
                <a:gd name="T46" fmla="*/ 62 w 71"/>
                <a:gd name="T47" fmla="*/ 5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" h="63">
                  <a:moveTo>
                    <a:pt x="30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46" y="0"/>
                    <a:pt x="59" y="11"/>
                    <a:pt x="59" y="24"/>
                  </a:cubicBezTo>
                  <a:cubicBezTo>
                    <a:pt x="59" y="38"/>
                    <a:pt x="46" y="48"/>
                    <a:pt x="30" y="48"/>
                  </a:cubicBezTo>
                  <a:cubicBezTo>
                    <a:pt x="28" y="48"/>
                    <a:pt x="27" y="48"/>
                    <a:pt x="25" y="48"/>
                  </a:cubicBezTo>
                  <a:cubicBezTo>
                    <a:pt x="19" y="54"/>
                    <a:pt x="11" y="55"/>
                    <a:pt x="4" y="56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8" y="52"/>
                    <a:pt x="11" y="49"/>
                    <a:pt x="11" y="45"/>
                  </a:cubicBezTo>
                  <a:cubicBezTo>
                    <a:pt x="11" y="44"/>
                    <a:pt x="11" y="43"/>
                    <a:pt x="11" y="43"/>
                  </a:cubicBezTo>
                  <a:cubicBezTo>
                    <a:pt x="4" y="39"/>
                    <a:pt x="0" y="32"/>
                    <a:pt x="0" y="24"/>
                  </a:cubicBezTo>
                  <a:cubicBezTo>
                    <a:pt x="0" y="11"/>
                    <a:pt x="13" y="0"/>
                    <a:pt x="30" y="0"/>
                  </a:cubicBezTo>
                  <a:close/>
                  <a:moveTo>
                    <a:pt x="62" y="54"/>
                  </a:moveTo>
                  <a:cubicBezTo>
                    <a:pt x="62" y="57"/>
                    <a:pt x="64" y="60"/>
                    <a:pt x="67" y="62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1" y="63"/>
                    <a:pt x="55" y="62"/>
                    <a:pt x="50" y="57"/>
                  </a:cubicBezTo>
                  <a:cubicBezTo>
                    <a:pt x="48" y="57"/>
                    <a:pt x="47" y="57"/>
                    <a:pt x="46" y="57"/>
                  </a:cubicBezTo>
                  <a:cubicBezTo>
                    <a:pt x="40" y="57"/>
                    <a:pt x="34" y="56"/>
                    <a:pt x="30" y="53"/>
                  </a:cubicBezTo>
                  <a:cubicBezTo>
                    <a:pt x="39" y="53"/>
                    <a:pt x="47" y="50"/>
                    <a:pt x="54" y="45"/>
                  </a:cubicBezTo>
                  <a:cubicBezTo>
                    <a:pt x="57" y="42"/>
                    <a:pt x="59" y="39"/>
                    <a:pt x="61" y="36"/>
                  </a:cubicBezTo>
                  <a:cubicBezTo>
                    <a:pt x="63" y="32"/>
                    <a:pt x="64" y="28"/>
                    <a:pt x="64" y="24"/>
                  </a:cubicBezTo>
                  <a:cubicBezTo>
                    <a:pt x="64" y="24"/>
                    <a:pt x="64" y="23"/>
                    <a:pt x="64" y="22"/>
                  </a:cubicBezTo>
                  <a:cubicBezTo>
                    <a:pt x="68" y="26"/>
                    <a:pt x="71" y="31"/>
                    <a:pt x="71" y="37"/>
                  </a:cubicBezTo>
                  <a:cubicBezTo>
                    <a:pt x="71" y="43"/>
                    <a:pt x="67" y="49"/>
                    <a:pt x="62" y="53"/>
                  </a:cubicBezTo>
                  <a:cubicBezTo>
                    <a:pt x="62" y="53"/>
                    <a:pt x="62" y="54"/>
                    <a:pt x="62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7" name="Freeform 119"/>
            <p:cNvSpPr>
              <a:spLocks/>
            </p:cNvSpPr>
            <p:nvPr/>
          </p:nvSpPr>
          <p:spPr bwMode="auto">
            <a:xfrm>
              <a:off x="3122" y="2035"/>
              <a:ext cx="80" cy="78"/>
            </a:xfrm>
            <a:custGeom>
              <a:avLst/>
              <a:gdLst>
                <a:gd name="T0" fmla="*/ 65 w 65"/>
                <a:gd name="T1" fmla="*/ 24 h 64"/>
                <a:gd name="T2" fmla="*/ 41 w 65"/>
                <a:gd name="T3" fmla="*/ 24 h 64"/>
                <a:gd name="T4" fmla="*/ 50 w 65"/>
                <a:gd name="T5" fmla="*/ 15 h 64"/>
                <a:gd name="T6" fmla="*/ 33 w 65"/>
                <a:gd name="T7" fmla="*/ 8 h 64"/>
                <a:gd name="T8" fmla="*/ 16 w 65"/>
                <a:gd name="T9" fmla="*/ 15 h 64"/>
                <a:gd name="T10" fmla="*/ 9 w 65"/>
                <a:gd name="T11" fmla="*/ 32 h 64"/>
                <a:gd name="T12" fmla="*/ 16 w 65"/>
                <a:gd name="T13" fmla="*/ 49 h 64"/>
                <a:gd name="T14" fmla="*/ 33 w 65"/>
                <a:gd name="T15" fmla="*/ 56 h 64"/>
                <a:gd name="T16" fmla="*/ 50 w 65"/>
                <a:gd name="T17" fmla="*/ 49 h 64"/>
                <a:gd name="T18" fmla="*/ 51 w 65"/>
                <a:gd name="T19" fmla="*/ 48 h 64"/>
                <a:gd name="T20" fmla="*/ 57 w 65"/>
                <a:gd name="T21" fmla="*/ 53 h 64"/>
                <a:gd name="T22" fmla="*/ 33 w 65"/>
                <a:gd name="T23" fmla="*/ 64 h 64"/>
                <a:gd name="T24" fmla="*/ 0 w 65"/>
                <a:gd name="T25" fmla="*/ 32 h 64"/>
                <a:gd name="T26" fmla="*/ 33 w 65"/>
                <a:gd name="T27" fmla="*/ 0 h 64"/>
                <a:gd name="T28" fmla="*/ 56 w 65"/>
                <a:gd name="T29" fmla="*/ 9 h 64"/>
                <a:gd name="T30" fmla="*/ 65 w 65"/>
                <a:gd name="T31" fmla="*/ 0 h 64"/>
                <a:gd name="T32" fmla="*/ 65 w 65"/>
                <a:gd name="T3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64">
                  <a:moveTo>
                    <a:pt x="65" y="24"/>
                  </a:moveTo>
                  <a:cubicBezTo>
                    <a:pt x="41" y="24"/>
                    <a:pt x="41" y="24"/>
                    <a:pt x="41" y="24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5" y="10"/>
                    <a:pt x="39" y="8"/>
                    <a:pt x="33" y="8"/>
                  </a:cubicBezTo>
                  <a:cubicBezTo>
                    <a:pt x="26" y="8"/>
                    <a:pt x="20" y="10"/>
                    <a:pt x="16" y="15"/>
                  </a:cubicBezTo>
                  <a:cubicBezTo>
                    <a:pt x="11" y="20"/>
                    <a:pt x="9" y="26"/>
                    <a:pt x="9" y="32"/>
                  </a:cubicBezTo>
                  <a:cubicBezTo>
                    <a:pt x="9" y="39"/>
                    <a:pt x="11" y="45"/>
                    <a:pt x="16" y="49"/>
                  </a:cubicBezTo>
                  <a:cubicBezTo>
                    <a:pt x="20" y="54"/>
                    <a:pt x="26" y="56"/>
                    <a:pt x="33" y="56"/>
                  </a:cubicBezTo>
                  <a:cubicBezTo>
                    <a:pt x="39" y="56"/>
                    <a:pt x="45" y="54"/>
                    <a:pt x="50" y="49"/>
                  </a:cubicBezTo>
                  <a:cubicBezTo>
                    <a:pt x="50" y="49"/>
                    <a:pt x="51" y="48"/>
                    <a:pt x="51" y="48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1" y="60"/>
                    <a:pt x="43" y="64"/>
                    <a:pt x="33" y="64"/>
                  </a:cubicBezTo>
                  <a:cubicBezTo>
                    <a:pt x="15" y="64"/>
                    <a:pt x="0" y="50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42" y="0"/>
                    <a:pt x="50" y="3"/>
                    <a:pt x="56" y="9"/>
                  </a:cubicBezTo>
                  <a:cubicBezTo>
                    <a:pt x="65" y="0"/>
                    <a:pt x="65" y="0"/>
                    <a:pt x="65" y="0"/>
                  </a:cubicBezTo>
                  <a:lnTo>
                    <a:pt x="65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8" name="Freeform 120"/>
            <p:cNvSpPr>
              <a:spLocks noEditPoints="1"/>
            </p:cNvSpPr>
            <p:nvPr/>
          </p:nvSpPr>
          <p:spPr bwMode="auto">
            <a:xfrm>
              <a:off x="3175" y="1404"/>
              <a:ext cx="116" cy="102"/>
            </a:xfrm>
            <a:custGeom>
              <a:avLst/>
              <a:gdLst>
                <a:gd name="T0" fmla="*/ 95 w 95"/>
                <a:gd name="T1" fmla="*/ 34 h 83"/>
                <a:gd name="T2" fmla="*/ 83 w 95"/>
                <a:gd name="T3" fmla="*/ 0 h 83"/>
                <a:gd name="T4" fmla="*/ 83 w 95"/>
                <a:gd name="T5" fmla="*/ 0 h 83"/>
                <a:gd name="T6" fmla="*/ 75 w 95"/>
                <a:gd name="T7" fmla="*/ 0 h 83"/>
                <a:gd name="T8" fmla="*/ 31 w 95"/>
                <a:gd name="T9" fmla="*/ 19 h 83"/>
                <a:gd name="T10" fmla="*/ 30 w 95"/>
                <a:gd name="T11" fmla="*/ 34 h 83"/>
                <a:gd name="T12" fmla="*/ 31 w 95"/>
                <a:gd name="T13" fmla="*/ 49 h 83"/>
                <a:gd name="T14" fmla="*/ 75 w 95"/>
                <a:gd name="T15" fmla="*/ 68 h 83"/>
                <a:gd name="T16" fmla="*/ 83 w 95"/>
                <a:gd name="T17" fmla="*/ 68 h 83"/>
                <a:gd name="T18" fmla="*/ 83 w 95"/>
                <a:gd name="T19" fmla="*/ 68 h 83"/>
                <a:gd name="T20" fmla="*/ 95 w 95"/>
                <a:gd name="T21" fmla="*/ 34 h 83"/>
                <a:gd name="T22" fmla="*/ 80 w 95"/>
                <a:gd name="T23" fmla="*/ 63 h 83"/>
                <a:gd name="T24" fmla="*/ 78 w 95"/>
                <a:gd name="T25" fmla="*/ 61 h 83"/>
                <a:gd name="T26" fmla="*/ 75 w 95"/>
                <a:gd name="T27" fmla="*/ 55 h 83"/>
                <a:gd name="T28" fmla="*/ 71 w 95"/>
                <a:gd name="T29" fmla="*/ 34 h 83"/>
                <a:gd name="T30" fmla="*/ 75 w 95"/>
                <a:gd name="T31" fmla="*/ 13 h 83"/>
                <a:gd name="T32" fmla="*/ 78 w 95"/>
                <a:gd name="T33" fmla="*/ 7 h 83"/>
                <a:gd name="T34" fmla="*/ 80 w 95"/>
                <a:gd name="T35" fmla="*/ 5 h 83"/>
                <a:gd name="T36" fmla="*/ 83 w 95"/>
                <a:gd name="T37" fmla="*/ 7 h 83"/>
                <a:gd name="T38" fmla="*/ 86 w 95"/>
                <a:gd name="T39" fmla="*/ 13 h 83"/>
                <a:gd name="T40" fmla="*/ 89 w 95"/>
                <a:gd name="T41" fmla="*/ 34 h 83"/>
                <a:gd name="T42" fmla="*/ 86 w 95"/>
                <a:gd name="T43" fmla="*/ 55 h 83"/>
                <a:gd name="T44" fmla="*/ 83 w 95"/>
                <a:gd name="T45" fmla="*/ 61 h 83"/>
                <a:gd name="T46" fmla="*/ 80 w 95"/>
                <a:gd name="T47" fmla="*/ 63 h 83"/>
                <a:gd name="T48" fmla="*/ 24 w 95"/>
                <a:gd name="T49" fmla="*/ 34 h 83"/>
                <a:gd name="T50" fmla="*/ 25 w 95"/>
                <a:gd name="T51" fmla="*/ 20 h 83"/>
                <a:gd name="T52" fmla="*/ 12 w 95"/>
                <a:gd name="T53" fmla="*/ 21 h 83"/>
                <a:gd name="T54" fmla="*/ 5 w 95"/>
                <a:gd name="T55" fmla="*/ 21 h 83"/>
                <a:gd name="T56" fmla="*/ 0 w 95"/>
                <a:gd name="T57" fmla="*/ 30 h 83"/>
                <a:gd name="T58" fmla="*/ 0 w 95"/>
                <a:gd name="T59" fmla="*/ 38 h 83"/>
                <a:gd name="T60" fmla="*/ 5 w 95"/>
                <a:gd name="T61" fmla="*/ 47 h 83"/>
                <a:gd name="T62" fmla="*/ 12 w 95"/>
                <a:gd name="T63" fmla="*/ 47 h 83"/>
                <a:gd name="T64" fmla="*/ 25 w 95"/>
                <a:gd name="T65" fmla="*/ 48 h 83"/>
                <a:gd name="T66" fmla="*/ 24 w 95"/>
                <a:gd name="T67" fmla="*/ 34 h 83"/>
                <a:gd name="T68" fmla="*/ 34 w 95"/>
                <a:gd name="T69" fmla="*/ 54 h 83"/>
                <a:gd name="T70" fmla="*/ 23 w 95"/>
                <a:gd name="T71" fmla="*/ 51 h 83"/>
                <a:gd name="T72" fmla="*/ 30 w 95"/>
                <a:gd name="T73" fmla="*/ 81 h 83"/>
                <a:gd name="T74" fmla="*/ 34 w 95"/>
                <a:gd name="T75" fmla="*/ 83 h 83"/>
                <a:gd name="T76" fmla="*/ 44 w 95"/>
                <a:gd name="T77" fmla="*/ 78 h 83"/>
                <a:gd name="T78" fmla="*/ 46 w 95"/>
                <a:gd name="T79" fmla="*/ 75 h 83"/>
                <a:gd name="T80" fmla="*/ 34 w 95"/>
                <a:gd name="T81" fmla="*/ 54 h 83"/>
                <a:gd name="T82" fmla="*/ 80 w 95"/>
                <a:gd name="T83" fmla="*/ 45 h 83"/>
                <a:gd name="T84" fmla="*/ 79 w 95"/>
                <a:gd name="T85" fmla="*/ 44 h 83"/>
                <a:gd name="T86" fmla="*/ 78 w 95"/>
                <a:gd name="T87" fmla="*/ 42 h 83"/>
                <a:gd name="T88" fmla="*/ 77 w 95"/>
                <a:gd name="T89" fmla="*/ 34 h 83"/>
                <a:gd name="T90" fmla="*/ 78 w 95"/>
                <a:gd name="T91" fmla="*/ 26 h 83"/>
                <a:gd name="T92" fmla="*/ 79 w 95"/>
                <a:gd name="T93" fmla="*/ 23 h 83"/>
                <a:gd name="T94" fmla="*/ 80 w 95"/>
                <a:gd name="T95" fmla="*/ 23 h 83"/>
                <a:gd name="T96" fmla="*/ 81 w 95"/>
                <a:gd name="T97" fmla="*/ 23 h 83"/>
                <a:gd name="T98" fmla="*/ 82 w 95"/>
                <a:gd name="T99" fmla="*/ 26 h 83"/>
                <a:gd name="T100" fmla="*/ 84 w 95"/>
                <a:gd name="T101" fmla="*/ 34 h 83"/>
                <a:gd name="T102" fmla="*/ 82 w 95"/>
                <a:gd name="T103" fmla="*/ 42 h 83"/>
                <a:gd name="T104" fmla="*/ 81 w 95"/>
                <a:gd name="T105" fmla="*/ 44 h 83"/>
                <a:gd name="T106" fmla="*/ 80 w 95"/>
                <a:gd name="T107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" h="83">
                  <a:moveTo>
                    <a:pt x="95" y="34"/>
                  </a:moveTo>
                  <a:cubicBezTo>
                    <a:pt x="95" y="15"/>
                    <a:pt x="90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57" y="14"/>
                    <a:pt x="31" y="19"/>
                  </a:cubicBezTo>
                  <a:cubicBezTo>
                    <a:pt x="31" y="23"/>
                    <a:pt x="30" y="28"/>
                    <a:pt x="30" y="34"/>
                  </a:cubicBezTo>
                  <a:cubicBezTo>
                    <a:pt x="30" y="40"/>
                    <a:pt x="31" y="45"/>
                    <a:pt x="31" y="49"/>
                  </a:cubicBezTo>
                  <a:cubicBezTo>
                    <a:pt x="57" y="54"/>
                    <a:pt x="75" y="68"/>
                    <a:pt x="75" y="68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90" y="68"/>
                    <a:pt x="95" y="52"/>
                    <a:pt x="95" y="34"/>
                  </a:cubicBezTo>
                  <a:close/>
                  <a:moveTo>
                    <a:pt x="80" y="63"/>
                  </a:moveTo>
                  <a:cubicBezTo>
                    <a:pt x="79" y="63"/>
                    <a:pt x="78" y="62"/>
                    <a:pt x="78" y="61"/>
                  </a:cubicBezTo>
                  <a:cubicBezTo>
                    <a:pt x="77" y="60"/>
                    <a:pt x="76" y="58"/>
                    <a:pt x="75" y="55"/>
                  </a:cubicBezTo>
                  <a:cubicBezTo>
                    <a:pt x="73" y="50"/>
                    <a:pt x="71" y="42"/>
                    <a:pt x="71" y="34"/>
                  </a:cubicBezTo>
                  <a:cubicBezTo>
                    <a:pt x="71" y="26"/>
                    <a:pt x="73" y="18"/>
                    <a:pt x="75" y="13"/>
                  </a:cubicBezTo>
                  <a:cubicBezTo>
                    <a:pt x="76" y="10"/>
                    <a:pt x="77" y="8"/>
                    <a:pt x="78" y="7"/>
                  </a:cubicBezTo>
                  <a:cubicBezTo>
                    <a:pt x="78" y="6"/>
                    <a:pt x="79" y="5"/>
                    <a:pt x="80" y="5"/>
                  </a:cubicBezTo>
                  <a:cubicBezTo>
                    <a:pt x="81" y="5"/>
                    <a:pt x="82" y="6"/>
                    <a:pt x="83" y="7"/>
                  </a:cubicBezTo>
                  <a:cubicBezTo>
                    <a:pt x="84" y="8"/>
                    <a:pt x="85" y="10"/>
                    <a:pt x="86" y="13"/>
                  </a:cubicBezTo>
                  <a:cubicBezTo>
                    <a:pt x="88" y="18"/>
                    <a:pt x="89" y="26"/>
                    <a:pt x="89" y="34"/>
                  </a:cubicBezTo>
                  <a:cubicBezTo>
                    <a:pt x="89" y="42"/>
                    <a:pt x="88" y="50"/>
                    <a:pt x="86" y="55"/>
                  </a:cubicBezTo>
                  <a:cubicBezTo>
                    <a:pt x="85" y="58"/>
                    <a:pt x="84" y="60"/>
                    <a:pt x="83" y="61"/>
                  </a:cubicBezTo>
                  <a:cubicBezTo>
                    <a:pt x="82" y="62"/>
                    <a:pt x="81" y="63"/>
                    <a:pt x="80" y="63"/>
                  </a:cubicBezTo>
                  <a:close/>
                  <a:moveTo>
                    <a:pt x="24" y="34"/>
                  </a:moveTo>
                  <a:cubicBezTo>
                    <a:pt x="24" y="29"/>
                    <a:pt x="24" y="24"/>
                    <a:pt x="25" y="20"/>
                  </a:cubicBezTo>
                  <a:cubicBezTo>
                    <a:pt x="20" y="21"/>
                    <a:pt x="16" y="21"/>
                    <a:pt x="12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12" y="47"/>
                  </a:cubicBezTo>
                  <a:cubicBezTo>
                    <a:pt x="16" y="47"/>
                    <a:pt x="20" y="47"/>
                    <a:pt x="25" y="48"/>
                  </a:cubicBezTo>
                  <a:cubicBezTo>
                    <a:pt x="24" y="43"/>
                    <a:pt x="24" y="39"/>
                    <a:pt x="24" y="34"/>
                  </a:cubicBezTo>
                  <a:close/>
                  <a:moveTo>
                    <a:pt x="34" y="54"/>
                  </a:moveTo>
                  <a:cubicBezTo>
                    <a:pt x="23" y="51"/>
                    <a:pt x="23" y="51"/>
                    <a:pt x="23" y="5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1" y="83"/>
                    <a:pt x="32" y="83"/>
                    <a:pt x="34" y="83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46" y="78"/>
                    <a:pt x="47" y="76"/>
                    <a:pt x="46" y="75"/>
                  </a:cubicBezTo>
                  <a:lnTo>
                    <a:pt x="34" y="54"/>
                  </a:lnTo>
                  <a:close/>
                  <a:moveTo>
                    <a:pt x="80" y="45"/>
                  </a:moveTo>
                  <a:cubicBezTo>
                    <a:pt x="80" y="45"/>
                    <a:pt x="80" y="45"/>
                    <a:pt x="79" y="44"/>
                  </a:cubicBezTo>
                  <a:cubicBezTo>
                    <a:pt x="79" y="44"/>
                    <a:pt x="79" y="43"/>
                    <a:pt x="78" y="42"/>
                  </a:cubicBezTo>
                  <a:cubicBezTo>
                    <a:pt x="77" y="40"/>
                    <a:pt x="77" y="37"/>
                    <a:pt x="77" y="34"/>
                  </a:cubicBezTo>
                  <a:cubicBezTo>
                    <a:pt x="77" y="31"/>
                    <a:pt x="77" y="28"/>
                    <a:pt x="78" y="26"/>
                  </a:cubicBezTo>
                  <a:cubicBezTo>
                    <a:pt x="79" y="25"/>
                    <a:pt x="79" y="24"/>
                    <a:pt x="79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2" y="24"/>
                    <a:pt x="82" y="25"/>
                    <a:pt x="82" y="26"/>
                  </a:cubicBezTo>
                  <a:cubicBezTo>
                    <a:pt x="83" y="28"/>
                    <a:pt x="84" y="31"/>
                    <a:pt x="84" y="34"/>
                  </a:cubicBezTo>
                  <a:cubicBezTo>
                    <a:pt x="84" y="37"/>
                    <a:pt x="83" y="40"/>
                    <a:pt x="82" y="42"/>
                  </a:cubicBezTo>
                  <a:cubicBezTo>
                    <a:pt x="82" y="43"/>
                    <a:pt x="82" y="44"/>
                    <a:pt x="81" y="44"/>
                  </a:cubicBezTo>
                  <a:cubicBezTo>
                    <a:pt x="81" y="45"/>
                    <a:pt x="81" y="45"/>
                    <a:pt x="8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79" name="Freeform 121"/>
            <p:cNvSpPr>
              <a:spLocks noEditPoints="1"/>
            </p:cNvSpPr>
            <p:nvPr/>
          </p:nvSpPr>
          <p:spPr bwMode="auto">
            <a:xfrm>
              <a:off x="3413" y="1074"/>
              <a:ext cx="66" cy="65"/>
            </a:xfrm>
            <a:custGeom>
              <a:avLst/>
              <a:gdLst>
                <a:gd name="T0" fmla="*/ 27 w 54"/>
                <a:gd name="T1" fmla="*/ 0 h 53"/>
                <a:gd name="T2" fmla="*/ 0 w 54"/>
                <a:gd name="T3" fmla="*/ 26 h 53"/>
                <a:gd name="T4" fmla="*/ 27 w 54"/>
                <a:gd name="T5" fmla="*/ 53 h 53"/>
                <a:gd name="T6" fmla="*/ 54 w 54"/>
                <a:gd name="T7" fmla="*/ 26 h 53"/>
                <a:gd name="T8" fmla="*/ 27 w 54"/>
                <a:gd name="T9" fmla="*/ 0 h 53"/>
                <a:gd name="T10" fmla="*/ 16 w 54"/>
                <a:gd name="T11" fmla="*/ 43 h 53"/>
                <a:gd name="T12" fmla="*/ 17 w 54"/>
                <a:gd name="T13" fmla="*/ 38 h 53"/>
                <a:gd name="T14" fmla="*/ 7 w 54"/>
                <a:gd name="T15" fmla="*/ 24 h 53"/>
                <a:gd name="T16" fmla="*/ 13 w 54"/>
                <a:gd name="T17" fmla="*/ 12 h 53"/>
                <a:gd name="T18" fmla="*/ 27 w 54"/>
                <a:gd name="T19" fmla="*/ 6 h 53"/>
                <a:gd name="T20" fmla="*/ 41 w 54"/>
                <a:gd name="T21" fmla="*/ 12 h 53"/>
                <a:gd name="T22" fmla="*/ 47 w 54"/>
                <a:gd name="T23" fmla="*/ 24 h 53"/>
                <a:gd name="T24" fmla="*/ 37 w 54"/>
                <a:gd name="T25" fmla="*/ 38 h 53"/>
                <a:gd name="T26" fmla="*/ 38 w 54"/>
                <a:gd name="T27" fmla="*/ 43 h 53"/>
                <a:gd name="T28" fmla="*/ 27 w 54"/>
                <a:gd name="T29" fmla="*/ 46 h 53"/>
                <a:gd name="T30" fmla="*/ 16 w 54"/>
                <a:gd name="T31" fmla="*/ 43 h 53"/>
                <a:gd name="T32" fmla="*/ 29 w 54"/>
                <a:gd name="T33" fmla="*/ 33 h 53"/>
                <a:gd name="T34" fmla="*/ 30 w 54"/>
                <a:gd name="T35" fmla="*/ 35 h 53"/>
                <a:gd name="T36" fmla="*/ 30 w 54"/>
                <a:gd name="T37" fmla="*/ 38 h 53"/>
                <a:gd name="T38" fmla="*/ 28 w 54"/>
                <a:gd name="T39" fmla="*/ 40 h 53"/>
                <a:gd name="T40" fmla="*/ 25 w 54"/>
                <a:gd name="T41" fmla="*/ 40 h 53"/>
                <a:gd name="T42" fmla="*/ 23 w 54"/>
                <a:gd name="T43" fmla="*/ 38 h 53"/>
                <a:gd name="T44" fmla="*/ 23 w 54"/>
                <a:gd name="T45" fmla="*/ 35 h 53"/>
                <a:gd name="T46" fmla="*/ 25 w 54"/>
                <a:gd name="T47" fmla="*/ 33 h 53"/>
                <a:gd name="T48" fmla="*/ 26 w 54"/>
                <a:gd name="T49" fmla="*/ 10 h 53"/>
                <a:gd name="T50" fmla="*/ 28 w 54"/>
                <a:gd name="T51" fmla="*/ 10 h 53"/>
                <a:gd name="T52" fmla="*/ 29 w 54"/>
                <a:gd name="T53" fmla="*/ 3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53">
                  <a:moveTo>
                    <a:pt x="27" y="0"/>
                  </a:moveTo>
                  <a:cubicBezTo>
                    <a:pt x="12" y="0"/>
                    <a:pt x="0" y="11"/>
                    <a:pt x="0" y="26"/>
                  </a:cubicBezTo>
                  <a:cubicBezTo>
                    <a:pt x="0" y="41"/>
                    <a:pt x="12" y="53"/>
                    <a:pt x="27" y="53"/>
                  </a:cubicBezTo>
                  <a:cubicBezTo>
                    <a:pt x="42" y="53"/>
                    <a:pt x="54" y="41"/>
                    <a:pt x="54" y="26"/>
                  </a:cubicBezTo>
                  <a:cubicBezTo>
                    <a:pt x="54" y="11"/>
                    <a:pt x="42" y="0"/>
                    <a:pt x="27" y="0"/>
                  </a:cubicBezTo>
                  <a:close/>
                  <a:moveTo>
                    <a:pt x="16" y="43"/>
                  </a:moveTo>
                  <a:cubicBezTo>
                    <a:pt x="16" y="41"/>
                    <a:pt x="17" y="40"/>
                    <a:pt x="17" y="38"/>
                  </a:cubicBezTo>
                  <a:cubicBezTo>
                    <a:pt x="17" y="31"/>
                    <a:pt x="13" y="26"/>
                    <a:pt x="7" y="24"/>
                  </a:cubicBezTo>
                  <a:cubicBezTo>
                    <a:pt x="7" y="19"/>
                    <a:pt x="9" y="15"/>
                    <a:pt x="13" y="12"/>
                  </a:cubicBezTo>
                  <a:cubicBezTo>
                    <a:pt x="16" y="8"/>
                    <a:pt x="21" y="6"/>
                    <a:pt x="27" y="6"/>
                  </a:cubicBezTo>
                  <a:cubicBezTo>
                    <a:pt x="32" y="6"/>
                    <a:pt x="37" y="8"/>
                    <a:pt x="41" y="12"/>
                  </a:cubicBezTo>
                  <a:cubicBezTo>
                    <a:pt x="44" y="15"/>
                    <a:pt x="46" y="19"/>
                    <a:pt x="47" y="24"/>
                  </a:cubicBezTo>
                  <a:cubicBezTo>
                    <a:pt x="41" y="26"/>
                    <a:pt x="37" y="31"/>
                    <a:pt x="37" y="38"/>
                  </a:cubicBezTo>
                  <a:cubicBezTo>
                    <a:pt x="37" y="40"/>
                    <a:pt x="37" y="41"/>
                    <a:pt x="38" y="43"/>
                  </a:cubicBezTo>
                  <a:cubicBezTo>
                    <a:pt x="35" y="45"/>
                    <a:pt x="31" y="46"/>
                    <a:pt x="27" y="46"/>
                  </a:cubicBezTo>
                  <a:cubicBezTo>
                    <a:pt x="23" y="46"/>
                    <a:pt x="19" y="45"/>
                    <a:pt x="16" y="43"/>
                  </a:cubicBezTo>
                  <a:close/>
                  <a:moveTo>
                    <a:pt x="29" y="33"/>
                  </a:moveTo>
                  <a:cubicBezTo>
                    <a:pt x="30" y="33"/>
                    <a:pt x="30" y="34"/>
                    <a:pt x="30" y="35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9"/>
                    <a:pt x="29" y="40"/>
                    <a:pt x="28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3" y="39"/>
                    <a:pt x="23" y="38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4"/>
                    <a:pt x="24" y="33"/>
                    <a:pt x="25" y="33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8" y="10"/>
                    <a:pt x="28" y="10"/>
                    <a:pt x="28" y="10"/>
                  </a:cubicBezTo>
                  <a:lnTo>
                    <a:pt x="29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0" name="Freeform 122"/>
            <p:cNvSpPr>
              <a:spLocks noEditPoints="1"/>
            </p:cNvSpPr>
            <p:nvPr/>
          </p:nvSpPr>
          <p:spPr bwMode="auto">
            <a:xfrm>
              <a:off x="2859" y="740"/>
              <a:ext cx="295" cy="1141"/>
            </a:xfrm>
            <a:custGeom>
              <a:avLst/>
              <a:gdLst>
                <a:gd name="T0" fmla="*/ 187 w 240"/>
                <a:gd name="T1" fmla="*/ 868 h 929"/>
                <a:gd name="T2" fmla="*/ 198 w 240"/>
                <a:gd name="T3" fmla="*/ 838 h 929"/>
                <a:gd name="T4" fmla="*/ 221 w 240"/>
                <a:gd name="T5" fmla="*/ 871 h 929"/>
                <a:gd name="T6" fmla="*/ 222 w 240"/>
                <a:gd name="T7" fmla="*/ 863 h 929"/>
                <a:gd name="T8" fmla="*/ 237 w 240"/>
                <a:gd name="T9" fmla="*/ 925 h 929"/>
                <a:gd name="T10" fmla="*/ 219 w 240"/>
                <a:gd name="T11" fmla="*/ 919 h 929"/>
                <a:gd name="T12" fmla="*/ 202 w 240"/>
                <a:gd name="T13" fmla="*/ 927 h 929"/>
                <a:gd name="T14" fmla="*/ 182 w 240"/>
                <a:gd name="T15" fmla="*/ 929 h 929"/>
                <a:gd name="T16" fmla="*/ 170 w 240"/>
                <a:gd name="T17" fmla="*/ 918 h 929"/>
                <a:gd name="T18" fmla="*/ 168 w 240"/>
                <a:gd name="T19" fmla="*/ 907 h 929"/>
                <a:gd name="T20" fmla="*/ 166 w 240"/>
                <a:gd name="T21" fmla="*/ 896 h 929"/>
                <a:gd name="T22" fmla="*/ 153 w 240"/>
                <a:gd name="T23" fmla="*/ 891 h 929"/>
                <a:gd name="T24" fmla="*/ 154 w 240"/>
                <a:gd name="T25" fmla="*/ 867 h 929"/>
                <a:gd name="T26" fmla="*/ 232 w 240"/>
                <a:gd name="T27" fmla="*/ 916 h 929"/>
                <a:gd name="T28" fmla="*/ 226 w 240"/>
                <a:gd name="T29" fmla="*/ 915 h 929"/>
                <a:gd name="T30" fmla="*/ 154 w 240"/>
                <a:gd name="T31" fmla="*/ 885 h 929"/>
                <a:gd name="T32" fmla="*/ 179 w 240"/>
                <a:gd name="T33" fmla="*/ 886 h 929"/>
                <a:gd name="T34" fmla="*/ 178 w 240"/>
                <a:gd name="T35" fmla="*/ 892 h 929"/>
                <a:gd name="T36" fmla="*/ 175 w 240"/>
                <a:gd name="T37" fmla="*/ 901 h 929"/>
                <a:gd name="T38" fmla="*/ 176 w 240"/>
                <a:gd name="T39" fmla="*/ 905 h 929"/>
                <a:gd name="T40" fmla="*/ 177 w 240"/>
                <a:gd name="T41" fmla="*/ 911 h 929"/>
                <a:gd name="T42" fmla="*/ 178 w 240"/>
                <a:gd name="T43" fmla="*/ 915 h 929"/>
                <a:gd name="T44" fmla="*/ 182 w 240"/>
                <a:gd name="T45" fmla="*/ 923 h 929"/>
                <a:gd name="T46" fmla="*/ 188 w 240"/>
                <a:gd name="T47" fmla="*/ 923 h 929"/>
                <a:gd name="T48" fmla="*/ 220 w 240"/>
                <a:gd name="T49" fmla="*/ 912 h 929"/>
                <a:gd name="T50" fmla="*/ 217 w 240"/>
                <a:gd name="T51" fmla="*/ 877 h 929"/>
                <a:gd name="T52" fmla="*/ 198 w 240"/>
                <a:gd name="T53" fmla="*/ 845 h 929"/>
                <a:gd name="T54" fmla="*/ 195 w 240"/>
                <a:gd name="T55" fmla="*/ 868 h 929"/>
                <a:gd name="T56" fmla="*/ 155 w 240"/>
                <a:gd name="T57" fmla="*/ 873 h 929"/>
                <a:gd name="T58" fmla="*/ 154 w 240"/>
                <a:gd name="T59" fmla="*/ 885 h 929"/>
                <a:gd name="T60" fmla="*/ 75 w 240"/>
                <a:gd name="T61" fmla="*/ 0 h 929"/>
                <a:gd name="T62" fmla="*/ 75 w 240"/>
                <a:gd name="T63" fmla="*/ 14 h 929"/>
                <a:gd name="T64" fmla="*/ 59 w 240"/>
                <a:gd name="T65" fmla="*/ 66 h 929"/>
                <a:gd name="T66" fmla="*/ 59 w 240"/>
                <a:gd name="T67" fmla="*/ 42 h 929"/>
                <a:gd name="T68" fmla="*/ 66 w 240"/>
                <a:gd name="T69" fmla="*/ 19 h 929"/>
                <a:gd name="T70" fmla="*/ 33 w 240"/>
                <a:gd name="T71" fmla="*/ 64 h 929"/>
                <a:gd name="T72" fmla="*/ 0 w 240"/>
                <a:gd name="T73" fmla="*/ 64 h 929"/>
                <a:gd name="T74" fmla="*/ 24 w 240"/>
                <a:gd name="T75" fmla="*/ 53 h 929"/>
                <a:gd name="T76" fmla="*/ 24 w 240"/>
                <a:gd name="T77" fmla="*/ 14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0" h="929">
                  <a:moveTo>
                    <a:pt x="154" y="867"/>
                  </a:moveTo>
                  <a:cubicBezTo>
                    <a:pt x="187" y="868"/>
                    <a:pt x="187" y="868"/>
                    <a:pt x="187" y="868"/>
                  </a:cubicBezTo>
                  <a:cubicBezTo>
                    <a:pt x="186" y="860"/>
                    <a:pt x="185" y="858"/>
                    <a:pt x="185" y="850"/>
                  </a:cubicBezTo>
                  <a:cubicBezTo>
                    <a:pt x="185" y="843"/>
                    <a:pt x="191" y="838"/>
                    <a:pt x="198" y="838"/>
                  </a:cubicBezTo>
                  <a:cubicBezTo>
                    <a:pt x="205" y="838"/>
                    <a:pt x="211" y="844"/>
                    <a:pt x="210" y="851"/>
                  </a:cubicBezTo>
                  <a:cubicBezTo>
                    <a:pt x="210" y="861"/>
                    <a:pt x="214" y="866"/>
                    <a:pt x="221" y="871"/>
                  </a:cubicBezTo>
                  <a:cubicBezTo>
                    <a:pt x="221" y="871"/>
                    <a:pt x="221" y="872"/>
                    <a:pt x="221" y="872"/>
                  </a:cubicBezTo>
                  <a:cubicBezTo>
                    <a:pt x="222" y="863"/>
                    <a:pt x="222" y="863"/>
                    <a:pt x="222" y="863"/>
                  </a:cubicBezTo>
                  <a:cubicBezTo>
                    <a:pt x="240" y="864"/>
                    <a:pt x="240" y="864"/>
                    <a:pt x="240" y="864"/>
                  </a:cubicBezTo>
                  <a:cubicBezTo>
                    <a:pt x="237" y="925"/>
                    <a:pt x="237" y="925"/>
                    <a:pt x="237" y="925"/>
                  </a:cubicBezTo>
                  <a:cubicBezTo>
                    <a:pt x="219" y="924"/>
                    <a:pt x="219" y="924"/>
                    <a:pt x="219" y="924"/>
                  </a:cubicBezTo>
                  <a:cubicBezTo>
                    <a:pt x="219" y="919"/>
                    <a:pt x="219" y="919"/>
                    <a:pt x="219" y="919"/>
                  </a:cubicBezTo>
                  <a:cubicBezTo>
                    <a:pt x="213" y="919"/>
                    <a:pt x="212" y="921"/>
                    <a:pt x="209" y="923"/>
                  </a:cubicBezTo>
                  <a:cubicBezTo>
                    <a:pt x="208" y="924"/>
                    <a:pt x="206" y="926"/>
                    <a:pt x="202" y="927"/>
                  </a:cubicBezTo>
                  <a:cubicBezTo>
                    <a:pt x="198" y="929"/>
                    <a:pt x="194" y="929"/>
                    <a:pt x="187" y="929"/>
                  </a:cubicBezTo>
                  <a:cubicBezTo>
                    <a:pt x="182" y="929"/>
                    <a:pt x="182" y="929"/>
                    <a:pt x="182" y="929"/>
                  </a:cubicBezTo>
                  <a:cubicBezTo>
                    <a:pt x="181" y="929"/>
                    <a:pt x="181" y="929"/>
                    <a:pt x="181" y="929"/>
                  </a:cubicBezTo>
                  <a:cubicBezTo>
                    <a:pt x="175" y="929"/>
                    <a:pt x="170" y="924"/>
                    <a:pt x="170" y="918"/>
                  </a:cubicBezTo>
                  <a:cubicBezTo>
                    <a:pt x="170" y="917"/>
                    <a:pt x="171" y="916"/>
                    <a:pt x="171" y="915"/>
                  </a:cubicBezTo>
                  <a:cubicBezTo>
                    <a:pt x="169" y="913"/>
                    <a:pt x="168" y="910"/>
                    <a:pt x="168" y="907"/>
                  </a:cubicBezTo>
                  <a:cubicBezTo>
                    <a:pt x="168" y="906"/>
                    <a:pt x="169" y="905"/>
                    <a:pt x="169" y="904"/>
                  </a:cubicBezTo>
                  <a:cubicBezTo>
                    <a:pt x="167" y="902"/>
                    <a:pt x="166" y="899"/>
                    <a:pt x="166" y="896"/>
                  </a:cubicBezTo>
                  <a:cubicBezTo>
                    <a:pt x="166" y="895"/>
                    <a:pt x="167" y="893"/>
                    <a:pt x="167" y="892"/>
                  </a:cubicBezTo>
                  <a:cubicBezTo>
                    <a:pt x="153" y="891"/>
                    <a:pt x="153" y="891"/>
                    <a:pt x="153" y="891"/>
                  </a:cubicBezTo>
                  <a:cubicBezTo>
                    <a:pt x="147" y="891"/>
                    <a:pt x="141" y="885"/>
                    <a:pt x="142" y="878"/>
                  </a:cubicBezTo>
                  <a:cubicBezTo>
                    <a:pt x="142" y="872"/>
                    <a:pt x="148" y="866"/>
                    <a:pt x="154" y="867"/>
                  </a:cubicBezTo>
                  <a:close/>
                  <a:moveTo>
                    <a:pt x="229" y="919"/>
                  </a:moveTo>
                  <a:cubicBezTo>
                    <a:pt x="230" y="919"/>
                    <a:pt x="232" y="917"/>
                    <a:pt x="232" y="916"/>
                  </a:cubicBezTo>
                  <a:cubicBezTo>
                    <a:pt x="232" y="914"/>
                    <a:pt x="230" y="913"/>
                    <a:pt x="229" y="913"/>
                  </a:cubicBezTo>
                  <a:cubicBezTo>
                    <a:pt x="227" y="912"/>
                    <a:pt x="226" y="914"/>
                    <a:pt x="226" y="915"/>
                  </a:cubicBezTo>
                  <a:cubicBezTo>
                    <a:pt x="226" y="917"/>
                    <a:pt x="227" y="919"/>
                    <a:pt x="229" y="919"/>
                  </a:cubicBezTo>
                  <a:close/>
                  <a:moveTo>
                    <a:pt x="154" y="885"/>
                  </a:moveTo>
                  <a:cubicBezTo>
                    <a:pt x="178" y="886"/>
                    <a:pt x="178" y="886"/>
                    <a:pt x="178" y="886"/>
                  </a:cubicBezTo>
                  <a:cubicBezTo>
                    <a:pt x="179" y="886"/>
                    <a:pt x="179" y="886"/>
                    <a:pt x="179" y="886"/>
                  </a:cubicBezTo>
                  <a:cubicBezTo>
                    <a:pt x="178" y="892"/>
                    <a:pt x="178" y="892"/>
                    <a:pt x="178" y="892"/>
                  </a:cubicBezTo>
                  <a:cubicBezTo>
                    <a:pt x="178" y="892"/>
                    <a:pt x="178" y="892"/>
                    <a:pt x="178" y="892"/>
                  </a:cubicBezTo>
                  <a:cubicBezTo>
                    <a:pt x="175" y="892"/>
                    <a:pt x="173" y="894"/>
                    <a:pt x="173" y="897"/>
                  </a:cubicBezTo>
                  <a:cubicBezTo>
                    <a:pt x="173" y="898"/>
                    <a:pt x="174" y="900"/>
                    <a:pt x="175" y="901"/>
                  </a:cubicBezTo>
                  <a:cubicBezTo>
                    <a:pt x="177" y="903"/>
                    <a:pt x="177" y="903"/>
                    <a:pt x="177" y="903"/>
                  </a:cubicBezTo>
                  <a:cubicBezTo>
                    <a:pt x="176" y="905"/>
                    <a:pt x="176" y="905"/>
                    <a:pt x="176" y="905"/>
                  </a:cubicBezTo>
                  <a:cubicBezTo>
                    <a:pt x="175" y="906"/>
                    <a:pt x="175" y="906"/>
                    <a:pt x="175" y="907"/>
                  </a:cubicBezTo>
                  <a:cubicBezTo>
                    <a:pt x="175" y="909"/>
                    <a:pt x="176" y="910"/>
                    <a:pt x="177" y="911"/>
                  </a:cubicBezTo>
                  <a:cubicBezTo>
                    <a:pt x="179" y="913"/>
                    <a:pt x="179" y="913"/>
                    <a:pt x="179" y="913"/>
                  </a:cubicBezTo>
                  <a:cubicBezTo>
                    <a:pt x="178" y="915"/>
                    <a:pt x="178" y="915"/>
                    <a:pt x="178" y="915"/>
                  </a:cubicBezTo>
                  <a:cubicBezTo>
                    <a:pt x="177" y="916"/>
                    <a:pt x="177" y="917"/>
                    <a:pt x="177" y="918"/>
                  </a:cubicBezTo>
                  <a:cubicBezTo>
                    <a:pt x="177" y="920"/>
                    <a:pt x="179" y="923"/>
                    <a:pt x="182" y="923"/>
                  </a:cubicBezTo>
                  <a:cubicBezTo>
                    <a:pt x="183" y="923"/>
                    <a:pt x="183" y="923"/>
                    <a:pt x="183" y="923"/>
                  </a:cubicBezTo>
                  <a:cubicBezTo>
                    <a:pt x="188" y="923"/>
                    <a:pt x="188" y="923"/>
                    <a:pt x="188" y="923"/>
                  </a:cubicBezTo>
                  <a:cubicBezTo>
                    <a:pt x="200" y="924"/>
                    <a:pt x="202" y="920"/>
                    <a:pt x="205" y="917"/>
                  </a:cubicBezTo>
                  <a:cubicBezTo>
                    <a:pt x="208" y="915"/>
                    <a:pt x="211" y="912"/>
                    <a:pt x="220" y="912"/>
                  </a:cubicBezTo>
                  <a:cubicBezTo>
                    <a:pt x="221" y="880"/>
                    <a:pt x="221" y="880"/>
                    <a:pt x="221" y="880"/>
                  </a:cubicBezTo>
                  <a:cubicBezTo>
                    <a:pt x="219" y="879"/>
                    <a:pt x="218" y="878"/>
                    <a:pt x="217" y="877"/>
                  </a:cubicBezTo>
                  <a:cubicBezTo>
                    <a:pt x="208" y="870"/>
                    <a:pt x="203" y="863"/>
                    <a:pt x="204" y="851"/>
                  </a:cubicBezTo>
                  <a:cubicBezTo>
                    <a:pt x="204" y="848"/>
                    <a:pt x="201" y="845"/>
                    <a:pt x="198" y="845"/>
                  </a:cubicBezTo>
                  <a:cubicBezTo>
                    <a:pt x="195" y="845"/>
                    <a:pt x="192" y="847"/>
                    <a:pt x="192" y="851"/>
                  </a:cubicBezTo>
                  <a:cubicBezTo>
                    <a:pt x="192" y="859"/>
                    <a:pt x="193" y="861"/>
                    <a:pt x="195" y="868"/>
                  </a:cubicBezTo>
                  <a:cubicBezTo>
                    <a:pt x="195" y="871"/>
                    <a:pt x="196" y="873"/>
                    <a:pt x="196" y="874"/>
                  </a:cubicBezTo>
                  <a:cubicBezTo>
                    <a:pt x="155" y="873"/>
                    <a:pt x="155" y="873"/>
                    <a:pt x="155" y="873"/>
                  </a:cubicBezTo>
                  <a:cubicBezTo>
                    <a:pt x="151" y="873"/>
                    <a:pt x="148" y="875"/>
                    <a:pt x="148" y="879"/>
                  </a:cubicBezTo>
                  <a:cubicBezTo>
                    <a:pt x="148" y="882"/>
                    <a:pt x="151" y="885"/>
                    <a:pt x="154" y="885"/>
                  </a:cubicBezTo>
                  <a:close/>
                  <a:moveTo>
                    <a:pt x="24" y="14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61"/>
                    <a:pt x="68" y="66"/>
                    <a:pt x="59" y="66"/>
                  </a:cubicBezTo>
                  <a:cubicBezTo>
                    <a:pt x="50" y="66"/>
                    <a:pt x="42" y="61"/>
                    <a:pt x="42" y="54"/>
                  </a:cubicBezTo>
                  <a:cubicBezTo>
                    <a:pt x="42" y="48"/>
                    <a:pt x="50" y="42"/>
                    <a:pt x="59" y="42"/>
                  </a:cubicBezTo>
                  <a:cubicBezTo>
                    <a:pt x="61" y="42"/>
                    <a:pt x="64" y="43"/>
                    <a:pt x="66" y="44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70"/>
                    <a:pt x="26" y="75"/>
                    <a:pt x="16" y="75"/>
                  </a:cubicBezTo>
                  <a:cubicBezTo>
                    <a:pt x="7" y="75"/>
                    <a:pt x="0" y="70"/>
                    <a:pt x="0" y="64"/>
                  </a:cubicBezTo>
                  <a:cubicBezTo>
                    <a:pt x="0" y="57"/>
                    <a:pt x="7" y="52"/>
                    <a:pt x="16" y="52"/>
                  </a:cubicBezTo>
                  <a:cubicBezTo>
                    <a:pt x="19" y="52"/>
                    <a:pt x="21" y="52"/>
                    <a:pt x="24" y="53"/>
                  </a:cubicBezTo>
                  <a:cubicBezTo>
                    <a:pt x="24" y="28"/>
                    <a:pt x="24" y="28"/>
                    <a:pt x="24" y="28"/>
                  </a:cubicBezTo>
                  <a:lnTo>
                    <a:pt x="2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1" name="Freeform 123"/>
            <p:cNvSpPr>
              <a:spLocks/>
            </p:cNvSpPr>
            <p:nvPr/>
          </p:nvSpPr>
          <p:spPr bwMode="auto">
            <a:xfrm>
              <a:off x="3047" y="1560"/>
              <a:ext cx="91" cy="91"/>
            </a:xfrm>
            <a:custGeom>
              <a:avLst/>
              <a:gdLst>
                <a:gd name="T0" fmla="*/ 45 w 91"/>
                <a:gd name="T1" fmla="*/ 91 h 91"/>
                <a:gd name="T2" fmla="*/ 91 w 91"/>
                <a:gd name="T3" fmla="*/ 46 h 91"/>
                <a:gd name="T4" fmla="*/ 63 w 91"/>
                <a:gd name="T5" fmla="*/ 46 h 91"/>
                <a:gd name="T6" fmla="*/ 63 w 91"/>
                <a:gd name="T7" fmla="*/ 0 h 91"/>
                <a:gd name="T8" fmla="*/ 28 w 91"/>
                <a:gd name="T9" fmla="*/ 0 h 91"/>
                <a:gd name="T10" fmla="*/ 28 w 91"/>
                <a:gd name="T11" fmla="*/ 46 h 91"/>
                <a:gd name="T12" fmla="*/ 0 w 91"/>
                <a:gd name="T13" fmla="*/ 46 h 91"/>
                <a:gd name="T14" fmla="*/ 45 w 91"/>
                <a:gd name="T1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91">
                  <a:moveTo>
                    <a:pt x="45" y="91"/>
                  </a:moveTo>
                  <a:lnTo>
                    <a:pt x="91" y="46"/>
                  </a:lnTo>
                  <a:lnTo>
                    <a:pt x="63" y="46"/>
                  </a:lnTo>
                  <a:lnTo>
                    <a:pt x="63" y="0"/>
                  </a:lnTo>
                  <a:lnTo>
                    <a:pt x="28" y="0"/>
                  </a:lnTo>
                  <a:lnTo>
                    <a:pt x="28" y="46"/>
                  </a:lnTo>
                  <a:lnTo>
                    <a:pt x="0" y="46"/>
                  </a:lnTo>
                  <a:lnTo>
                    <a:pt x="45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2" name="Freeform 124"/>
            <p:cNvSpPr>
              <a:spLocks noEditPoints="1"/>
            </p:cNvSpPr>
            <p:nvPr/>
          </p:nvSpPr>
          <p:spPr bwMode="auto">
            <a:xfrm>
              <a:off x="2946" y="1963"/>
              <a:ext cx="78" cy="77"/>
            </a:xfrm>
            <a:custGeom>
              <a:avLst/>
              <a:gdLst>
                <a:gd name="T0" fmla="*/ 32 w 63"/>
                <a:gd name="T1" fmla="*/ 62 h 62"/>
                <a:gd name="T2" fmla="*/ 0 w 63"/>
                <a:gd name="T3" fmla="*/ 31 h 62"/>
                <a:gd name="T4" fmla="*/ 32 w 63"/>
                <a:gd name="T5" fmla="*/ 0 h 62"/>
                <a:gd name="T6" fmla="*/ 63 w 63"/>
                <a:gd name="T7" fmla="*/ 31 h 62"/>
                <a:gd name="T8" fmla="*/ 32 w 63"/>
                <a:gd name="T9" fmla="*/ 62 h 62"/>
                <a:gd name="T10" fmla="*/ 58 w 63"/>
                <a:gd name="T11" fmla="*/ 35 h 62"/>
                <a:gd name="T12" fmla="*/ 41 w 63"/>
                <a:gd name="T13" fmla="*/ 34 h 62"/>
                <a:gd name="T14" fmla="*/ 46 w 63"/>
                <a:gd name="T15" fmla="*/ 53 h 62"/>
                <a:gd name="T16" fmla="*/ 58 w 63"/>
                <a:gd name="T17" fmla="*/ 35 h 62"/>
                <a:gd name="T18" fmla="*/ 42 w 63"/>
                <a:gd name="T19" fmla="*/ 56 h 62"/>
                <a:gd name="T20" fmla="*/ 36 w 63"/>
                <a:gd name="T21" fmla="*/ 36 h 62"/>
                <a:gd name="T22" fmla="*/ 36 w 63"/>
                <a:gd name="T23" fmla="*/ 36 h 62"/>
                <a:gd name="T24" fmla="*/ 15 w 63"/>
                <a:gd name="T25" fmla="*/ 52 h 62"/>
                <a:gd name="T26" fmla="*/ 32 w 63"/>
                <a:gd name="T27" fmla="*/ 58 h 62"/>
                <a:gd name="T28" fmla="*/ 42 w 63"/>
                <a:gd name="T29" fmla="*/ 56 h 62"/>
                <a:gd name="T30" fmla="*/ 12 w 63"/>
                <a:gd name="T31" fmla="*/ 49 h 62"/>
                <a:gd name="T32" fmla="*/ 33 w 63"/>
                <a:gd name="T33" fmla="*/ 31 h 62"/>
                <a:gd name="T34" fmla="*/ 34 w 63"/>
                <a:gd name="T35" fmla="*/ 31 h 62"/>
                <a:gd name="T36" fmla="*/ 32 w 63"/>
                <a:gd name="T37" fmla="*/ 27 h 62"/>
                <a:gd name="T38" fmla="*/ 5 w 63"/>
                <a:gd name="T39" fmla="*/ 30 h 62"/>
                <a:gd name="T40" fmla="*/ 5 w 63"/>
                <a:gd name="T41" fmla="*/ 31 h 62"/>
                <a:gd name="T42" fmla="*/ 12 w 63"/>
                <a:gd name="T43" fmla="*/ 49 h 62"/>
                <a:gd name="T44" fmla="*/ 5 w 63"/>
                <a:gd name="T45" fmla="*/ 26 h 62"/>
                <a:gd name="T46" fmla="*/ 30 w 63"/>
                <a:gd name="T47" fmla="*/ 23 h 62"/>
                <a:gd name="T48" fmla="*/ 20 w 63"/>
                <a:gd name="T49" fmla="*/ 7 h 62"/>
                <a:gd name="T50" fmla="*/ 5 w 63"/>
                <a:gd name="T51" fmla="*/ 26 h 62"/>
                <a:gd name="T52" fmla="*/ 25 w 63"/>
                <a:gd name="T53" fmla="*/ 5 h 62"/>
                <a:gd name="T54" fmla="*/ 35 w 63"/>
                <a:gd name="T55" fmla="*/ 21 h 62"/>
                <a:gd name="T56" fmla="*/ 49 w 63"/>
                <a:gd name="T57" fmla="*/ 11 h 62"/>
                <a:gd name="T58" fmla="*/ 32 w 63"/>
                <a:gd name="T59" fmla="*/ 5 h 62"/>
                <a:gd name="T60" fmla="*/ 25 w 63"/>
                <a:gd name="T61" fmla="*/ 5 h 62"/>
                <a:gd name="T62" fmla="*/ 52 w 63"/>
                <a:gd name="T63" fmla="*/ 14 h 62"/>
                <a:gd name="T64" fmla="*/ 37 w 63"/>
                <a:gd name="T65" fmla="*/ 25 h 62"/>
                <a:gd name="T66" fmla="*/ 39 w 63"/>
                <a:gd name="T67" fmla="*/ 29 h 62"/>
                <a:gd name="T68" fmla="*/ 40 w 63"/>
                <a:gd name="T69" fmla="*/ 30 h 62"/>
                <a:gd name="T70" fmla="*/ 58 w 63"/>
                <a:gd name="T71" fmla="*/ 31 h 62"/>
                <a:gd name="T72" fmla="*/ 52 w 63"/>
                <a:gd name="T73" fmla="*/ 1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3" h="62">
                  <a:moveTo>
                    <a:pt x="32" y="62"/>
                  </a:moveTo>
                  <a:cubicBezTo>
                    <a:pt x="14" y="62"/>
                    <a:pt x="0" y="48"/>
                    <a:pt x="0" y="31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1"/>
                  </a:cubicBezTo>
                  <a:cubicBezTo>
                    <a:pt x="63" y="48"/>
                    <a:pt x="49" y="62"/>
                    <a:pt x="32" y="62"/>
                  </a:cubicBezTo>
                  <a:close/>
                  <a:moveTo>
                    <a:pt x="58" y="35"/>
                  </a:moveTo>
                  <a:cubicBezTo>
                    <a:pt x="57" y="35"/>
                    <a:pt x="50" y="33"/>
                    <a:pt x="41" y="34"/>
                  </a:cubicBezTo>
                  <a:cubicBezTo>
                    <a:pt x="45" y="44"/>
                    <a:pt x="46" y="52"/>
                    <a:pt x="46" y="53"/>
                  </a:cubicBezTo>
                  <a:cubicBezTo>
                    <a:pt x="52" y="49"/>
                    <a:pt x="57" y="43"/>
                    <a:pt x="58" y="35"/>
                  </a:cubicBezTo>
                  <a:close/>
                  <a:moveTo>
                    <a:pt x="42" y="56"/>
                  </a:moveTo>
                  <a:cubicBezTo>
                    <a:pt x="41" y="53"/>
                    <a:pt x="40" y="45"/>
                    <a:pt x="36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21" y="41"/>
                    <a:pt x="16" y="51"/>
                    <a:pt x="15" y="52"/>
                  </a:cubicBezTo>
                  <a:cubicBezTo>
                    <a:pt x="20" y="56"/>
                    <a:pt x="25" y="58"/>
                    <a:pt x="32" y="58"/>
                  </a:cubicBezTo>
                  <a:cubicBezTo>
                    <a:pt x="35" y="58"/>
                    <a:pt x="39" y="57"/>
                    <a:pt x="42" y="56"/>
                  </a:cubicBezTo>
                  <a:close/>
                  <a:moveTo>
                    <a:pt x="12" y="49"/>
                  </a:moveTo>
                  <a:cubicBezTo>
                    <a:pt x="12" y="48"/>
                    <a:pt x="20" y="36"/>
                    <a:pt x="33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0"/>
                    <a:pt x="33" y="28"/>
                    <a:pt x="32" y="27"/>
                  </a:cubicBezTo>
                  <a:cubicBezTo>
                    <a:pt x="19" y="31"/>
                    <a:pt x="6" y="30"/>
                    <a:pt x="5" y="30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8"/>
                    <a:pt x="8" y="44"/>
                    <a:pt x="12" y="49"/>
                  </a:cubicBezTo>
                  <a:close/>
                  <a:moveTo>
                    <a:pt x="5" y="26"/>
                  </a:moveTo>
                  <a:cubicBezTo>
                    <a:pt x="7" y="26"/>
                    <a:pt x="18" y="26"/>
                    <a:pt x="30" y="23"/>
                  </a:cubicBezTo>
                  <a:cubicBezTo>
                    <a:pt x="26" y="15"/>
                    <a:pt x="21" y="8"/>
                    <a:pt x="20" y="7"/>
                  </a:cubicBezTo>
                  <a:cubicBezTo>
                    <a:pt x="13" y="11"/>
                    <a:pt x="7" y="18"/>
                    <a:pt x="5" y="26"/>
                  </a:cubicBezTo>
                  <a:close/>
                  <a:moveTo>
                    <a:pt x="25" y="5"/>
                  </a:moveTo>
                  <a:cubicBezTo>
                    <a:pt x="26" y="6"/>
                    <a:pt x="31" y="13"/>
                    <a:pt x="35" y="21"/>
                  </a:cubicBezTo>
                  <a:cubicBezTo>
                    <a:pt x="45" y="17"/>
                    <a:pt x="49" y="12"/>
                    <a:pt x="49" y="11"/>
                  </a:cubicBezTo>
                  <a:cubicBezTo>
                    <a:pt x="44" y="7"/>
                    <a:pt x="38" y="5"/>
                    <a:pt x="32" y="5"/>
                  </a:cubicBezTo>
                  <a:cubicBezTo>
                    <a:pt x="29" y="5"/>
                    <a:pt x="27" y="5"/>
                    <a:pt x="25" y="5"/>
                  </a:cubicBezTo>
                  <a:close/>
                  <a:moveTo>
                    <a:pt x="52" y="14"/>
                  </a:moveTo>
                  <a:cubicBezTo>
                    <a:pt x="52" y="15"/>
                    <a:pt x="47" y="21"/>
                    <a:pt x="37" y="25"/>
                  </a:cubicBezTo>
                  <a:cubicBezTo>
                    <a:pt x="38" y="26"/>
                    <a:pt x="38" y="27"/>
                    <a:pt x="39" y="29"/>
                  </a:cubicBezTo>
                  <a:cubicBezTo>
                    <a:pt x="39" y="29"/>
                    <a:pt x="39" y="30"/>
                    <a:pt x="40" y="30"/>
                  </a:cubicBezTo>
                  <a:cubicBezTo>
                    <a:pt x="48" y="29"/>
                    <a:pt x="57" y="31"/>
                    <a:pt x="58" y="31"/>
                  </a:cubicBezTo>
                  <a:cubicBezTo>
                    <a:pt x="58" y="25"/>
                    <a:pt x="56" y="19"/>
                    <a:pt x="5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3" name="Freeform 125"/>
            <p:cNvSpPr>
              <a:spLocks noEditPoints="1"/>
            </p:cNvSpPr>
            <p:nvPr/>
          </p:nvSpPr>
          <p:spPr bwMode="auto">
            <a:xfrm>
              <a:off x="2922" y="2371"/>
              <a:ext cx="80" cy="70"/>
            </a:xfrm>
            <a:custGeom>
              <a:avLst/>
              <a:gdLst>
                <a:gd name="T0" fmla="*/ 65 w 65"/>
                <a:gd name="T1" fmla="*/ 18 h 57"/>
                <a:gd name="T2" fmla="*/ 47 w 65"/>
                <a:gd name="T3" fmla="*/ 0 h 57"/>
                <a:gd name="T4" fmla="*/ 32 w 65"/>
                <a:gd name="T5" fmla="*/ 6 h 57"/>
                <a:gd name="T6" fmla="*/ 18 w 65"/>
                <a:gd name="T7" fmla="*/ 0 h 57"/>
                <a:gd name="T8" fmla="*/ 0 w 65"/>
                <a:gd name="T9" fmla="*/ 18 h 57"/>
                <a:gd name="T10" fmla="*/ 6 w 65"/>
                <a:gd name="T11" fmla="*/ 32 h 57"/>
                <a:gd name="T12" fmla="*/ 6 w 65"/>
                <a:gd name="T13" fmla="*/ 32 h 57"/>
                <a:gd name="T14" fmla="*/ 26 w 65"/>
                <a:gd name="T15" fmla="*/ 53 h 57"/>
                <a:gd name="T16" fmla="*/ 32 w 65"/>
                <a:gd name="T17" fmla="*/ 57 h 57"/>
                <a:gd name="T18" fmla="*/ 39 w 65"/>
                <a:gd name="T19" fmla="*/ 53 h 57"/>
                <a:gd name="T20" fmla="*/ 59 w 65"/>
                <a:gd name="T21" fmla="*/ 32 h 57"/>
                <a:gd name="T22" fmla="*/ 59 w 65"/>
                <a:gd name="T23" fmla="*/ 32 h 57"/>
                <a:gd name="T24" fmla="*/ 65 w 65"/>
                <a:gd name="T25" fmla="*/ 18 h 57"/>
                <a:gd name="T26" fmla="*/ 54 w 65"/>
                <a:gd name="T27" fmla="*/ 26 h 57"/>
                <a:gd name="T28" fmla="*/ 33 w 65"/>
                <a:gd name="T29" fmla="*/ 47 h 57"/>
                <a:gd name="T30" fmla="*/ 32 w 65"/>
                <a:gd name="T31" fmla="*/ 48 h 57"/>
                <a:gd name="T32" fmla="*/ 32 w 65"/>
                <a:gd name="T33" fmla="*/ 47 h 57"/>
                <a:gd name="T34" fmla="*/ 11 w 65"/>
                <a:gd name="T35" fmla="*/ 26 h 57"/>
                <a:gd name="T36" fmla="*/ 8 w 65"/>
                <a:gd name="T37" fmla="*/ 18 h 57"/>
                <a:gd name="T38" fmla="*/ 18 w 65"/>
                <a:gd name="T39" fmla="*/ 8 h 57"/>
                <a:gd name="T40" fmla="*/ 26 w 65"/>
                <a:gd name="T41" fmla="*/ 11 h 57"/>
                <a:gd name="T42" fmla="*/ 32 w 65"/>
                <a:gd name="T43" fmla="*/ 18 h 57"/>
                <a:gd name="T44" fmla="*/ 39 w 65"/>
                <a:gd name="T45" fmla="*/ 11 h 57"/>
                <a:gd name="T46" fmla="*/ 47 w 65"/>
                <a:gd name="T47" fmla="*/ 8 h 57"/>
                <a:gd name="T48" fmla="*/ 57 w 65"/>
                <a:gd name="T49" fmla="*/ 18 h 57"/>
                <a:gd name="T50" fmla="*/ 54 w 65"/>
                <a:gd name="T51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57">
                  <a:moveTo>
                    <a:pt x="65" y="18"/>
                  </a:moveTo>
                  <a:cubicBezTo>
                    <a:pt x="65" y="8"/>
                    <a:pt x="57" y="0"/>
                    <a:pt x="47" y="0"/>
                  </a:cubicBezTo>
                  <a:cubicBezTo>
                    <a:pt x="41" y="0"/>
                    <a:pt x="36" y="2"/>
                    <a:pt x="32" y="6"/>
                  </a:cubicBezTo>
                  <a:cubicBezTo>
                    <a:pt x="29" y="2"/>
                    <a:pt x="24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4"/>
                    <a:pt x="2" y="29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8" y="55"/>
                    <a:pt x="30" y="57"/>
                    <a:pt x="32" y="57"/>
                  </a:cubicBezTo>
                  <a:cubicBezTo>
                    <a:pt x="35" y="57"/>
                    <a:pt x="37" y="55"/>
                    <a:pt x="39" y="53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3" y="29"/>
                    <a:pt x="65" y="24"/>
                    <a:pt x="65" y="18"/>
                  </a:cubicBezTo>
                  <a:close/>
                  <a:moveTo>
                    <a:pt x="54" y="26"/>
                  </a:move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2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9" y="24"/>
                    <a:pt x="8" y="21"/>
                    <a:pt x="8" y="18"/>
                  </a:cubicBezTo>
                  <a:cubicBezTo>
                    <a:pt x="8" y="13"/>
                    <a:pt x="13" y="8"/>
                    <a:pt x="18" y="8"/>
                  </a:cubicBezTo>
                  <a:cubicBezTo>
                    <a:pt x="22" y="8"/>
                    <a:pt x="24" y="9"/>
                    <a:pt x="26" y="11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41" y="9"/>
                    <a:pt x="43" y="8"/>
                    <a:pt x="47" y="8"/>
                  </a:cubicBezTo>
                  <a:cubicBezTo>
                    <a:pt x="52" y="8"/>
                    <a:pt x="57" y="13"/>
                    <a:pt x="57" y="18"/>
                  </a:cubicBezTo>
                  <a:cubicBezTo>
                    <a:pt x="57" y="21"/>
                    <a:pt x="56" y="24"/>
                    <a:pt x="5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4" name="Freeform 126"/>
            <p:cNvSpPr>
              <a:spLocks noEditPoints="1"/>
            </p:cNvSpPr>
            <p:nvPr/>
          </p:nvSpPr>
          <p:spPr bwMode="auto">
            <a:xfrm>
              <a:off x="2844" y="2149"/>
              <a:ext cx="79" cy="58"/>
            </a:xfrm>
            <a:custGeom>
              <a:avLst/>
              <a:gdLst>
                <a:gd name="T0" fmla="*/ 56 w 64"/>
                <a:gd name="T1" fmla="*/ 8 h 47"/>
                <a:gd name="T2" fmla="*/ 56 w 64"/>
                <a:gd name="T3" fmla="*/ 0 h 47"/>
                <a:gd name="T4" fmla="*/ 0 w 64"/>
                <a:gd name="T5" fmla="*/ 0 h 47"/>
                <a:gd name="T6" fmla="*/ 0 w 64"/>
                <a:gd name="T7" fmla="*/ 43 h 47"/>
                <a:gd name="T8" fmla="*/ 4 w 64"/>
                <a:gd name="T9" fmla="*/ 47 h 47"/>
                <a:gd name="T10" fmla="*/ 58 w 64"/>
                <a:gd name="T11" fmla="*/ 47 h 47"/>
                <a:gd name="T12" fmla="*/ 64 w 64"/>
                <a:gd name="T13" fmla="*/ 41 h 47"/>
                <a:gd name="T14" fmla="*/ 64 w 64"/>
                <a:gd name="T15" fmla="*/ 8 h 47"/>
                <a:gd name="T16" fmla="*/ 56 w 64"/>
                <a:gd name="T17" fmla="*/ 8 h 47"/>
                <a:gd name="T18" fmla="*/ 52 w 64"/>
                <a:gd name="T19" fmla="*/ 43 h 47"/>
                <a:gd name="T20" fmla="*/ 4 w 64"/>
                <a:gd name="T21" fmla="*/ 43 h 47"/>
                <a:gd name="T22" fmla="*/ 4 w 64"/>
                <a:gd name="T23" fmla="*/ 4 h 47"/>
                <a:gd name="T24" fmla="*/ 52 w 64"/>
                <a:gd name="T25" fmla="*/ 4 h 47"/>
                <a:gd name="T26" fmla="*/ 52 w 64"/>
                <a:gd name="T27" fmla="*/ 43 h 47"/>
                <a:gd name="T28" fmla="*/ 8 w 64"/>
                <a:gd name="T29" fmla="*/ 12 h 47"/>
                <a:gd name="T30" fmla="*/ 48 w 64"/>
                <a:gd name="T31" fmla="*/ 12 h 47"/>
                <a:gd name="T32" fmla="*/ 48 w 64"/>
                <a:gd name="T33" fmla="*/ 16 h 47"/>
                <a:gd name="T34" fmla="*/ 8 w 64"/>
                <a:gd name="T35" fmla="*/ 16 h 47"/>
                <a:gd name="T36" fmla="*/ 8 w 64"/>
                <a:gd name="T37" fmla="*/ 12 h 47"/>
                <a:gd name="T38" fmla="*/ 32 w 64"/>
                <a:gd name="T39" fmla="*/ 20 h 47"/>
                <a:gd name="T40" fmla="*/ 48 w 64"/>
                <a:gd name="T41" fmla="*/ 20 h 47"/>
                <a:gd name="T42" fmla="*/ 48 w 64"/>
                <a:gd name="T43" fmla="*/ 24 h 47"/>
                <a:gd name="T44" fmla="*/ 32 w 64"/>
                <a:gd name="T45" fmla="*/ 24 h 47"/>
                <a:gd name="T46" fmla="*/ 32 w 64"/>
                <a:gd name="T47" fmla="*/ 20 h 47"/>
                <a:gd name="T48" fmla="*/ 32 w 64"/>
                <a:gd name="T49" fmla="*/ 28 h 47"/>
                <a:gd name="T50" fmla="*/ 48 w 64"/>
                <a:gd name="T51" fmla="*/ 28 h 47"/>
                <a:gd name="T52" fmla="*/ 48 w 64"/>
                <a:gd name="T53" fmla="*/ 32 h 47"/>
                <a:gd name="T54" fmla="*/ 32 w 64"/>
                <a:gd name="T55" fmla="*/ 32 h 47"/>
                <a:gd name="T56" fmla="*/ 32 w 64"/>
                <a:gd name="T57" fmla="*/ 28 h 47"/>
                <a:gd name="T58" fmla="*/ 32 w 64"/>
                <a:gd name="T59" fmla="*/ 36 h 47"/>
                <a:gd name="T60" fmla="*/ 44 w 64"/>
                <a:gd name="T61" fmla="*/ 36 h 47"/>
                <a:gd name="T62" fmla="*/ 44 w 64"/>
                <a:gd name="T63" fmla="*/ 40 h 47"/>
                <a:gd name="T64" fmla="*/ 32 w 64"/>
                <a:gd name="T65" fmla="*/ 40 h 47"/>
                <a:gd name="T66" fmla="*/ 32 w 64"/>
                <a:gd name="T67" fmla="*/ 36 h 47"/>
                <a:gd name="T68" fmla="*/ 8 w 64"/>
                <a:gd name="T69" fmla="*/ 20 h 47"/>
                <a:gd name="T70" fmla="*/ 28 w 64"/>
                <a:gd name="T71" fmla="*/ 20 h 47"/>
                <a:gd name="T72" fmla="*/ 28 w 64"/>
                <a:gd name="T73" fmla="*/ 40 h 47"/>
                <a:gd name="T74" fmla="*/ 8 w 64"/>
                <a:gd name="T75" fmla="*/ 40 h 47"/>
                <a:gd name="T76" fmla="*/ 8 w 64"/>
                <a:gd name="T7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" h="47">
                  <a:moveTo>
                    <a:pt x="56" y="8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6"/>
                    <a:pt x="2" y="47"/>
                    <a:pt x="4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61" y="47"/>
                    <a:pt x="64" y="45"/>
                    <a:pt x="64" y="41"/>
                  </a:cubicBezTo>
                  <a:cubicBezTo>
                    <a:pt x="64" y="8"/>
                    <a:pt x="64" y="8"/>
                    <a:pt x="64" y="8"/>
                  </a:cubicBezTo>
                  <a:lnTo>
                    <a:pt x="56" y="8"/>
                  </a:lnTo>
                  <a:close/>
                  <a:moveTo>
                    <a:pt x="52" y="43"/>
                  </a:moveTo>
                  <a:cubicBezTo>
                    <a:pt x="4" y="43"/>
                    <a:pt x="4" y="43"/>
                    <a:pt x="4" y="4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2" y="4"/>
                    <a:pt x="52" y="4"/>
                    <a:pt x="52" y="4"/>
                  </a:cubicBezTo>
                  <a:lnTo>
                    <a:pt x="52" y="43"/>
                  </a:lnTo>
                  <a:close/>
                  <a:moveTo>
                    <a:pt x="8" y="12"/>
                  </a:moveTo>
                  <a:cubicBezTo>
                    <a:pt x="48" y="12"/>
                    <a:pt x="48" y="12"/>
                    <a:pt x="48" y="12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8" y="16"/>
                    <a:pt x="8" y="16"/>
                    <a:pt x="8" y="16"/>
                  </a:cubicBezTo>
                  <a:lnTo>
                    <a:pt x="8" y="12"/>
                  </a:lnTo>
                  <a:close/>
                  <a:moveTo>
                    <a:pt x="32" y="20"/>
                  </a:moveTo>
                  <a:cubicBezTo>
                    <a:pt x="48" y="20"/>
                    <a:pt x="48" y="20"/>
                    <a:pt x="48" y="20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32" y="24"/>
                    <a:pt x="32" y="24"/>
                    <a:pt x="32" y="24"/>
                  </a:cubicBezTo>
                  <a:lnTo>
                    <a:pt x="32" y="20"/>
                  </a:lnTo>
                  <a:close/>
                  <a:moveTo>
                    <a:pt x="32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32" y="32"/>
                    <a:pt x="32" y="32"/>
                    <a:pt x="32" y="32"/>
                  </a:cubicBezTo>
                  <a:lnTo>
                    <a:pt x="32" y="28"/>
                  </a:lnTo>
                  <a:close/>
                  <a:moveTo>
                    <a:pt x="32" y="36"/>
                  </a:moveTo>
                  <a:cubicBezTo>
                    <a:pt x="44" y="36"/>
                    <a:pt x="44" y="36"/>
                    <a:pt x="44" y="36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32" y="40"/>
                    <a:pt x="32" y="40"/>
                    <a:pt x="32" y="40"/>
                  </a:cubicBezTo>
                  <a:lnTo>
                    <a:pt x="32" y="36"/>
                  </a:lnTo>
                  <a:close/>
                  <a:moveTo>
                    <a:pt x="8" y="20"/>
                  </a:moveTo>
                  <a:cubicBezTo>
                    <a:pt x="28" y="20"/>
                    <a:pt x="28" y="20"/>
                    <a:pt x="28" y="20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8" y="40"/>
                    <a:pt x="8" y="40"/>
                    <a:pt x="8" y="40"/>
                  </a:cubicBez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5" name="Freeform 127"/>
            <p:cNvSpPr>
              <a:spLocks noEditPoints="1"/>
            </p:cNvSpPr>
            <p:nvPr/>
          </p:nvSpPr>
          <p:spPr bwMode="auto">
            <a:xfrm>
              <a:off x="3037" y="2531"/>
              <a:ext cx="58" cy="59"/>
            </a:xfrm>
            <a:custGeom>
              <a:avLst/>
              <a:gdLst>
                <a:gd name="T0" fmla="*/ 43 w 47"/>
                <a:gd name="T1" fmla="*/ 29 h 48"/>
                <a:gd name="T2" fmla="*/ 47 w 47"/>
                <a:gd name="T3" fmla="*/ 16 h 48"/>
                <a:gd name="T4" fmla="*/ 42 w 47"/>
                <a:gd name="T5" fmla="*/ 8 h 48"/>
                <a:gd name="T6" fmla="*/ 37 w 47"/>
                <a:gd name="T7" fmla="*/ 9 h 48"/>
                <a:gd name="T8" fmla="*/ 28 w 47"/>
                <a:gd name="T9" fmla="*/ 0 h 48"/>
                <a:gd name="T10" fmla="*/ 19 w 47"/>
                <a:gd name="T11" fmla="*/ 0 h 48"/>
                <a:gd name="T12" fmla="*/ 18 w 47"/>
                <a:gd name="T13" fmla="*/ 5 h 48"/>
                <a:gd name="T14" fmla="*/ 5 w 47"/>
                <a:gd name="T15" fmla="*/ 8 h 48"/>
                <a:gd name="T16" fmla="*/ 0 w 47"/>
                <a:gd name="T17" fmla="*/ 16 h 48"/>
                <a:gd name="T18" fmla="*/ 4 w 47"/>
                <a:gd name="T19" fmla="*/ 19 h 48"/>
                <a:gd name="T20" fmla="*/ 0 w 47"/>
                <a:gd name="T21" fmla="*/ 32 h 48"/>
                <a:gd name="T22" fmla="*/ 5 w 47"/>
                <a:gd name="T23" fmla="*/ 40 h 48"/>
                <a:gd name="T24" fmla="*/ 10 w 47"/>
                <a:gd name="T25" fmla="*/ 39 h 48"/>
                <a:gd name="T26" fmla="*/ 19 w 47"/>
                <a:gd name="T27" fmla="*/ 48 h 48"/>
                <a:gd name="T28" fmla="*/ 28 w 47"/>
                <a:gd name="T29" fmla="*/ 48 h 48"/>
                <a:gd name="T30" fmla="*/ 29 w 47"/>
                <a:gd name="T31" fmla="*/ 44 h 48"/>
                <a:gd name="T32" fmla="*/ 42 w 47"/>
                <a:gd name="T33" fmla="*/ 40 h 48"/>
                <a:gd name="T34" fmla="*/ 47 w 47"/>
                <a:gd name="T35" fmla="*/ 32 h 48"/>
                <a:gd name="T36" fmla="*/ 43 w 47"/>
                <a:gd name="T37" fmla="*/ 29 h 48"/>
                <a:gd name="T38" fmla="*/ 23 w 47"/>
                <a:gd name="T39" fmla="*/ 34 h 48"/>
                <a:gd name="T40" fmla="*/ 14 w 47"/>
                <a:gd name="T41" fmla="*/ 24 h 48"/>
                <a:gd name="T42" fmla="*/ 23 w 47"/>
                <a:gd name="T43" fmla="*/ 14 h 48"/>
                <a:gd name="T44" fmla="*/ 33 w 47"/>
                <a:gd name="T45" fmla="*/ 24 h 48"/>
                <a:gd name="T46" fmla="*/ 23 w 47"/>
                <a:gd name="T47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48">
                  <a:moveTo>
                    <a:pt x="43" y="29"/>
                  </a:moveTo>
                  <a:cubicBezTo>
                    <a:pt x="41" y="24"/>
                    <a:pt x="42" y="19"/>
                    <a:pt x="47" y="16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1" y="9"/>
                    <a:pt x="39" y="9"/>
                    <a:pt x="37" y="9"/>
                  </a:cubicBezTo>
                  <a:cubicBezTo>
                    <a:pt x="32" y="9"/>
                    <a:pt x="28" y="5"/>
                    <a:pt x="2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1"/>
                    <a:pt x="18" y="3"/>
                    <a:pt x="18" y="5"/>
                  </a:cubicBezTo>
                  <a:cubicBezTo>
                    <a:pt x="15" y="9"/>
                    <a:pt x="9" y="10"/>
                    <a:pt x="5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7"/>
                    <a:pt x="3" y="18"/>
                    <a:pt x="4" y="19"/>
                  </a:cubicBezTo>
                  <a:cubicBezTo>
                    <a:pt x="6" y="24"/>
                    <a:pt x="5" y="29"/>
                    <a:pt x="0" y="32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6" y="39"/>
                    <a:pt x="8" y="39"/>
                    <a:pt x="10" y="39"/>
                  </a:cubicBezTo>
                  <a:cubicBezTo>
                    <a:pt x="15" y="39"/>
                    <a:pt x="19" y="43"/>
                    <a:pt x="19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7"/>
                    <a:pt x="29" y="45"/>
                    <a:pt x="29" y="44"/>
                  </a:cubicBezTo>
                  <a:cubicBezTo>
                    <a:pt x="32" y="39"/>
                    <a:pt x="38" y="38"/>
                    <a:pt x="42" y="4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5" y="31"/>
                    <a:pt x="44" y="30"/>
                    <a:pt x="43" y="29"/>
                  </a:cubicBezTo>
                  <a:close/>
                  <a:moveTo>
                    <a:pt x="23" y="34"/>
                  </a:moveTo>
                  <a:cubicBezTo>
                    <a:pt x="18" y="34"/>
                    <a:pt x="14" y="29"/>
                    <a:pt x="14" y="24"/>
                  </a:cubicBezTo>
                  <a:cubicBezTo>
                    <a:pt x="14" y="19"/>
                    <a:pt x="18" y="14"/>
                    <a:pt x="23" y="14"/>
                  </a:cubicBezTo>
                  <a:cubicBezTo>
                    <a:pt x="29" y="14"/>
                    <a:pt x="33" y="19"/>
                    <a:pt x="33" y="24"/>
                  </a:cubicBezTo>
                  <a:cubicBezTo>
                    <a:pt x="33" y="29"/>
                    <a:pt x="29" y="34"/>
                    <a:pt x="23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6" name="Freeform 128"/>
            <p:cNvSpPr>
              <a:spLocks noEditPoints="1"/>
            </p:cNvSpPr>
            <p:nvPr/>
          </p:nvSpPr>
          <p:spPr bwMode="auto">
            <a:xfrm>
              <a:off x="2715" y="2514"/>
              <a:ext cx="96" cy="96"/>
            </a:xfrm>
            <a:custGeom>
              <a:avLst/>
              <a:gdLst>
                <a:gd name="T0" fmla="*/ 51 w 96"/>
                <a:gd name="T1" fmla="*/ 0 h 96"/>
                <a:gd name="T2" fmla="*/ 42 w 96"/>
                <a:gd name="T3" fmla="*/ 10 h 96"/>
                <a:gd name="T4" fmla="*/ 51 w 96"/>
                <a:gd name="T5" fmla="*/ 18 h 96"/>
                <a:gd name="T6" fmla="*/ 30 w 96"/>
                <a:gd name="T7" fmla="*/ 42 h 96"/>
                <a:gd name="T8" fmla="*/ 9 w 96"/>
                <a:gd name="T9" fmla="*/ 42 h 96"/>
                <a:gd name="T10" fmla="*/ 25 w 96"/>
                <a:gd name="T11" fmla="*/ 59 h 96"/>
                <a:gd name="T12" fmla="*/ 0 w 96"/>
                <a:gd name="T13" fmla="*/ 92 h 96"/>
                <a:gd name="T14" fmla="*/ 0 w 96"/>
                <a:gd name="T15" fmla="*/ 96 h 96"/>
                <a:gd name="T16" fmla="*/ 4 w 96"/>
                <a:gd name="T17" fmla="*/ 96 h 96"/>
                <a:gd name="T18" fmla="*/ 37 w 96"/>
                <a:gd name="T19" fmla="*/ 70 h 96"/>
                <a:gd name="T20" fmla="*/ 54 w 96"/>
                <a:gd name="T21" fmla="*/ 87 h 96"/>
                <a:gd name="T22" fmla="*/ 54 w 96"/>
                <a:gd name="T23" fmla="*/ 66 h 96"/>
                <a:gd name="T24" fmla="*/ 78 w 96"/>
                <a:gd name="T25" fmla="*/ 45 h 96"/>
                <a:gd name="T26" fmla="*/ 86 w 96"/>
                <a:gd name="T27" fmla="*/ 54 h 96"/>
                <a:gd name="T28" fmla="*/ 96 w 96"/>
                <a:gd name="T29" fmla="*/ 45 h 96"/>
                <a:gd name="T30" fmla="*/ 51 w 96"/>
                <a:gd name="T31" fmla="*/ 0 h 96"/>
                <a:gd name="T32" fmla="*/ 42 w 96"/>
                <a:gd name="T33" fmla="*/ 51 h 96"/>
                <a:gd name="T34" fmla="*/ 36 w 96"/>
                <a:gd name="T35" fmla="*/ 45 h 96"/>
                <a:gd name="T36" fmla="*/ 57 w 96"/>
                <a:gd name="T37" fmla="*/ 24 h 96"/>
                <a:gd name="T38" fmla="*/ 63 w 96"/>
                <a:gd name="T39" fmla="*/ 31 h 96"/>
                <a:gd name="T40" fmla="*/ 42 w 96"/>
                <a:gd name="T41" fmla="*/ 5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96">
                  <a:moveTo>
                    <a:pt x="51" y="0"/>
                  </a:moveTo>
                  <a:lnTo>
                    <a:pt x="42" y="10"/>
                  </a:lnTo>
                  <a:lnTo>
                    <a:pt x="51" y="18"/>
                  </a:lnTo>
                  <a:lnTo>
                    <a:pt x="30" y="42"/>
                  </a:lnTo>
                  <a:lnTo>
                    <a:pt x="9" y="42"/>
                  </a:lnTo>
                  <a:lnTo>
                    <a:pt x="25" y="59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4" y="96"/>
                  </a:lnTo>
                  <a:lnTo>
                    <a:pt x="37" y="70"/>
                  </a:lnTo>
                  <a:lnTo>
                    <a:pt x="54" y="87"/>
                  </a:lnTo>
                  <a:lnTo>
                    <a:pt x="54" y="66"/>
                  </a:lnTo>
                  <a:lnTo>
                    <a:pt x="78" y="45"/>
                  </a:lnTo>
                  <a:lnTo>
                    <a:pt x="86" y="54"/>
                  </a:lnTo>
                  <a:lnTo>
                    <a:pt x="96" y="45"/>
                  </a:lnTo>
                  <a:lnTo>
                    <a:pt x="51" y="0"/>
                  </a:lnTo>
                  <a:close/>
                  <a:moveTo>
                    <a:pt x="42" y="51"/>
                  </a:moveTo>
                  <a:lnTo>
                    <a:pt x="36" y="45"/>
                  </a:lnTo>
                  <a:lnTo>
                    <a:pt x="57" y="24"/>
                  </a:lnTo>
                  <a:lnTo>
                    <a:pt x="63" y="31"/>
                  </a:lnTo>
                  <a:lnTo>
                    <a:pt x="42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7" name="Freeform 129"/>
            <p:cNvSpPr>
              <a:spLocks noEditPoints="1"/>
            </p:cNvSpPr>
            <p:nvPr/>
          </p:nvSpPr>
          <p:spPr bwMode="auto">
            <a:xfrm>
              <a:off x="2708" y="2294"/>
              <a:ext cx="70" cy="70"/>
            </a:xfrm>
            <a:custGeom>
              <a:avLst/>
              <a:gdLst>
                <a:gd name="T0" fmla="*/ 57 w 57"/>
                <a:gd name="T1" fmla="*/ 29 h 57"/>
                <a:gd name="T2" fmla="*/ 28 w 57"/>
                <a:gd name="T3" fmla="*/ 57 h 57"/>
                <a:gd name="T4" fmla="*/ 0 w 57"/>
                <a:gd name="T5" fmla="*/ 29 h 57"/>
                <a:gd name="T6" fmla="*/ 28 w 57"/>
                <a:gd name="T7" fmla="*/ 0 h 57"/>
                <a:gd name="T8" fmla="*/ 57 w 57"/>
                <a:gd name="T9" fmla="*/ 29 h 57"/>
                <a:gd name="T10" fmla="*/ 5 w 57"/>
                <a:gd name="T11" fmla="*/ 29 h 57"/>
                <a:gd name="T12" fmla="*/ 28 w 57"/>
                <a:gd name="T13" fmla="*/ 52 h 57"/>
                <a:gd name="T14" fmla="*/ 52 w 57"/>
                <a:gd name="T15" fmla="*/ 29 h 57"/>
                <a:gd name="T16" fmla="*/ 28 w 57"/>
                <a:gd name="T17" fmla="*/ 5 h 57"/>
                <a:gd name="T18" fmla="*/ 5 w 57"/>
                <a:gd name="T19" fmla="*/ 29 h 57"/>
                <a:gd name="T20" fmla="*/ 31 w 57"/>
                <a:gd name="T21" fmla="*/ 12 h 57"/>
                <a:gd name="T22" fmla="*/ 45 w 57"/>
                <a:gd name="T23" fmla="*/ 26 h 57"/>
                <a:gd name="T24" fmla="*/ 45 w 57"/>
                <a:gd name="T25" fmla="*/ 31 h 57"/>
                <a:gd name="T26" fmla="*/ 40 w 57"/>
                <a:gd name="T27" fmla="*/ 31 h 57"/>
                <a:gd name="T28" fmla="*/ 32 w 57"/>
                <a:gd name="T29" fmla="*/ 23 h 57"/>
                <a:gd name="T30" fmla="*/ 32 w 57"/>
                <a:gd name="T31" fmla="*/ 43 h 57"/>
                <a:gd name="T32" fmla="*/ 28 w 57"/>
                <a:gd name="T33" fmla="*/ 47 h 57"/>
                <a:gd name="T34" fmla="*/ 25 w 57"/>
                <a:gd name="T35" fmla="*/ 43 h 57"/>
                <a:gd name="T36" fmla="*/ 25 w 57"/>
                <a:gd name="T37" fmla="*/ 23 h 57"/>
                <a:gd name="T38" fmla="*/ 17 w 57"/>
                <a:gd name="T39" fmla="*/ 31 h 57"/>
                <a:gd name="T40" fmla="*/ 12 w 57"/>
                <a:gd name="T41" fmla="*/ 31 h 57"/>
                <a:gd name="T42" fmla="*/ 11 w 57"/>
                <a:gd name="T43" fmla="*/ 29 h 57"/>
                <a:gd name="T44" fmla="*/ 12 w 57"/>
                <a:gd name="T45" fmla="*/ 26 h 57"/>
                <a:gd name="T46" fmla="*/ 26 w 57"/>
                <a:gd name="T47" fmla="*/ 12 h 57"/>
                <a:gd name="T48" fmla="*/ 31 w 57"/>
                <a:gd name="T4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" h="57">
                  <a:moveTo>
                    <a:pt x="57" y="29"/>
                  </a:moveTo>
                  <a:cubicBezTo>
                    <a:pt x="57" y="45"/>
                    <a:pt x="44" y="57"/>
                    <a:pt x="28" y="57"/>
                  </a:cubicBezTo>
                  <a:cubicBezTo>
                    <a:pt x="13" y="57"/>
                    <a:pt x="0" y="45"/>
                    <a:pt x="0" y="29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4" y="0"/>
                    <a:pt x="57" y="13"/>
                    <a:pt x="57" y="29"/>
                  </a:cubicBezTo>
                  <a:close/>
                  <a:moveTo>
                    <a:pt x="5" y="29"/>
                  </a:moveTo>
                  <a:cubicBezTo>
                    <a:pt x="5" y="42"/>
                    <a:pt x="16" y="52"/>
                    <a:pt x="28" y="52"/>
                  </a:cubicBezTo>
                  <a:cubicBezTo>
                    <a:pt x="41" y="52"/>
                    <a:pt x="52" y="42"/>
                    <a:pt x="52" y="29"/>
                  </a:cubicBezTo>
                  <a:cubicBezTo>
                    <a:pt x="52" y="16"/>
                    <a:pt x="41" y="5"/>
                    <a:pt x="28" y="5"/>
                  </a:cubicBezTo>
                  <a:cubicBezTo>
                    <a:pt x="16" y="5"/>
                    <a:pt x="5" y="16"/>
                    <a:pt x="5" y="29"/>
                  </a:cubicBezTo>
                  <a:close/>
                  <a:moveTo>
                    <a:pt x="31" y="12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7" y="28"/>
                    <a:pt x="47" y="30"/>
                    <a:pt x="45" y="31"/>
                  </a:cubicBezTo>
                  <a:cubicBezTo>
                    <a:pt x="44" y="33"/>
                    <a:pt x="42" y="33"/>
                    <a:pt x="40" y="31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5"/>
                    <a:pt x="30" y="47"/>
                    <a:pt x="28" y="47"/>
                  </a:cubicBezTo>
                  <a:cubicBezTo>
                    <a:pt x="26" y="47"/>
                    <a:pt x="25" y="45"/>
                    <a:pt x="25" y="4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5" y="33"/>
                    <a:pt x="13" y="33"/>
                    <a:pt x="12" y="31"/>
                  </a:cubicBezTo>
                  <a:cubicBezTo>
                    <a:pt x="11" y="31"/>
                    <a:pt x="11" y="30"/>
                    <a:pt x="11" y="29"/>
                  </a:cubicBezTo>
                  <a:cubicBezTo>
                    <a:pt x="11" y="28"/>
                    <a:pt x="11" y="27"/>
                    <a:pt x="12" y="26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7" y="11"/>
                    <a:pt x="30" y="11"/>
                    <a:pt x="3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8" name="Freeform 130"/>
            <p:cNvSpPr>
              <a:spLocks noEditPoints="1"/>
            </p:cNvSpPr>
            <p:nvPr/>
          </p:nvSpPr>
          <p:spPr bwMode="auto">
            <a:xfrm>
              <a:off x="3164" y="1144"/>
              <a:ext cx="94" cy="94"/>
            </a:xfrm>
            <a:custGeom>
              <a:avLst/>
              <a:gdLst>
                <a:gd name="T0" fmla="*/ 64 w 77"/>
                <a:gd name="T1" fmla="*/ 0 h 77"/>
                <a:gd name="T2" fmla="*/ 13 w 77"/>
                <a:gd name="T3" fmla="*/ 0 h 77"/>
                <a:gd name="T4" fmla="*/ 0 w 77"/>
                <a:gd name="T5" fmla="*/ 13 h 77"/>
                <a:gd name="T6" fmla="*/ 0 w 77"/>
                <a:gd name="T7" fmla="*/ 64 h 77"/>
                <a:gd name="T8" fmla="*/ 13 w 77"/>
                <a:gd name="T9" fmla="*/ 77 h 77"/>
                <a:gd name="T10" fmla="*/ 64 w 77"/>
                <a:gd name="T11" fmla="*/ 76 h 77"/>
                <a:gd name="T12" fmla="*/ 77 w 77"/>
                <a:gd name="T13" fmla="*/ 64 h 77"/>
                <a:gd name="T14" fmla="*/ 77 w 77"/>
                <a:gd name="T15" fmla="*/ 12 h 77"/>
                <a:gd name="T16" fmla="*/ 64 w 77"/>
                <a:gd name="T17" fmla="*/ 0 h 77"/>
                <a:gd name="T18" fmla="*/ 25 w 77"/>
                <a:gd name="T19" fmla="*/ 34 h 77"/>
                <a:gd name="T20" fmla="*/ 52 w 77"/>
                <a:gd name="T21" fmla="*/ 33 h 77"/>
                <a:gd name="T22" fmla="*/ 53 w 77"/>
                <a:gd name="T23" fmla="*/ 38 h 77"/>
                <a:gd name="T24" fmla="*/ 39 w 77"/>
                <a:gd name="T25" fmla="*/ 53 h 77"/>
                <a:gd name="T26" fmla="*/ 24 w 77"/>
                <a:gd name="T27" fmla="*/ 38 h 77"/>
                <a:gd name="T28" fmla="*/ 25 w 77"/>
                <a:gd name="T29" fmla="*/ 34 h 77"/>
                <a:gd name="T30" fmla="*/ 67 w 77"/>
                <a:gd name="T31" fmla="*/ 33 h 77"/>
                <a:gd name="T32" fmla="*/ 67 w 77"/>
                <a:gd name="T33" fmla="*/ 52 h 77"/>
                <a:gd name="T34" fmla="*/ 67 w 77"/>
                <a:gd name="T35" fmla="*/ 62 h 77"/>
                <a:gd name="T36" fmla="*/ 63 w 77"/>
                <a:gd name="T37" fmla="*/ 67 h 77"/>
                <a:gd name="T38" fmla="*/ 15 w 77"/>
                <a:gd name="T39" fmla="*/ 67 h 77"/>
                <a:gd name="T40" fmla="*/ 10 w 77"/>
                <a:gd name="T41" fmla="*/ 62 h 77"/>
                <a:gd name="T42" fmla="*/ 10 w 77"/>
                <a:gd name="T43" fmla="*/ 53 h 77"/>
                <a:gd name="T44" fmla="*/ 10 w 77"/>
                <a:gd name="T45" fmla="*/ 34 h 77"/>
                <a:gd name="T46" fmla="*/ 10 w 77"/>
                <a:gd name="T47" fmla="*/ 34 h 77"/>
                <a:gd name="T48" fmla="*/ 17 w 77"/>
                <a:gd name="T49" fmla="*/ 34 h 77"/>
                <a:gd name="T50" fmla="*/ 17 w 77"/>
                <a:gd name="T51" fmla="*/ 38 h 77"/>
                <a:gd name="T52" fmla="*/ 39 w 77"/>
                <a:gd name="T53" fmla="*/ 60 h 77"/>
                <a:gd name="T54" fmla="*/ 60 w 77"/>
                <a:gd name="T55" fmla="*/ 38 h 77"/>
                <a:gd name="T56" fmla="*/ 60 w 77"/>
                <a:gd name="T57" fmla="*/ 33 h 77"/>
                <a:gd name="T58" fmla="*/ 67 w 77"/>
                <a:gd name="T59" fmla="*/ 33 h 77"/>
                <a:gd name="T60" fmla="*/ 67 w 77"/>
                <a:gd name="T61" fmla="*/ 17 h 77"/>
                <a:gd name="T62" fmla="*/ 65 w 77"/>
                <a:gd name="T63" fmla="*/ 19 h 77"/>
                <a:gd name="T64" fmla="*/ 60 w 77"/>
                <a:gd name="T65" fmla="*/ 19 h 77"/>
                <a:gd name="T66" fmla="*/ 58 w 77"/>
                <a:gd name="T67" fmla="*/ 17 h 77"/>
                <a:gd name="T68" fmla="*/ 58 w 77"/>
                <a:gd name="T69" fmla="*/ 12 h 77"/>
                <a:gd name="T70" fmla="*/ 60 w 77"/>
                <a:gd name="T71" fmla="*/ 9 h 77"/>
                <a:gd name="T72" fmla="*/ 65 w 77"/>
                <a:gd name="T73" fmla="*/ 9 h 77"/>
                <a:gd name="T74" fmla="*/ 67 w 77"/>
                <a:gd name="T75" fmla="*/ 12 h 77"/>
                <a:gd name="T76" fmla="*/ 67 w 77"/>
                <a:gd name="T77" fmla="*/ 1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7" h="77">
                  <a:moveTo>
                    <a:pt x="6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71"/>
                    <a:pt x="6" y="77"/>
                    <a:pt x="13" y="77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71" y="76"/>
                    <a:pt x="77" y="71"/>
                    <a:pt x="77" y="64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7" y="5"/>
                    <a:pt x="71" y="0"/>
                    <a:pt x="64" y="0"/>
                  </a:cubicBezTo>
                  <a:close/>
                  <a:moveTo>
                    <a:pt x="25" y="34"/>
                  </a:moveTo>
                  <a:cubicBezTo>
                    <a:pt x="52" y="33"/>
                    <a:pt x="52" y="33"/>
                    <a:pt x="52" y="33"/>
                  </a:cubicBezTo>
                  <a:cubicBezTo>
                    <a:pt x="53" y="35"/>
                    <a:pt x="53" y="36"/>
                    <a:pt x="53" y="38"/>
                  </a:cubicBezTo>
                  <a:cubicBezTo>
                    <a:pt x="53" y="46"/>
                    <a:pt x="47" y="53"/>
                    <a:pt x="39" y="53"/>
                  </a:cubicBezTo>
                  <a:cubicBezTo>
                    <a:pt x="31" y="53"/>
                    <a:pt x="24" y="46"/>
                    <a:pt x="24" y="38"/>
                  </a:cubicBezTo>
                  <a:cubicBezTo>
                    <a:pt x="24" y="37"/>
                    <a:pt x="24" y="35"/>
                    <a:pt x="25" y="34"/>
                  </a:cubicBezTo>
                  <a:close/>
                  <a:moveTo>
                    <a:pt x="67" y="33"/>
                  </a:moveTo>
                  <a:cubicBezTo>
                    <a:pt x="67" y="52"/>
                    <a:pt x="67" y="52"/>
                    <a:pt x="67" y="5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5"/>
                    <a:pt x="65" y="67"/>
                    <a:pt x="63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5"/>
                    <a:pt x="10" y="62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7"/>
                    <a:pt x="17" y="38"/>
                  </a:cubicBezTo>
                  <a:cubicBezTo>
                    <a:pt x="17" y="50"/>
                    <a:pt x="27" y="60"/>
                    <a:pt x="39" y="60"/>
                  </a:cubicBezTo>
                  <a:cubicBezTo>
                    <a:pt x="51" y="60"/>
                    <a:pt x="60" y="50"/>
                    <a:pt x="60" y="38"/>
                  </a:cubicBezTo>
                  <a:cubicBezTo>
                    <a:pt x="60" y="36"/>
                    <a:pt x="60" y="35"/>
                    <a:pt x="60" y="33"/>
                  </a:cubicBezTo>
                  <a:cubicBezTo>
                    <a:pt x="67" y="33"/>
                    <a:pt x="67" y="33"/>
                    <a:pt x="67" y="33"/>
                  </a:cubicBezTo>
                  <a:close/>
                  <a:moveTo>
                    <a:pt x="67" y="17"/>
                  </a:moveTo>
                  <a:cubicBezTo>
                    <a:pt x="67" y="18"/>
                    <a:pt x="66" y="19"/>
                    <a:pt x="65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9" y="19"/>
                    <a:pt x="58" y="18"/>
                    <a:pt x="58" y="17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10"/>
                    <a:pt x="59" y="9"/>
                    <a:pt x="60" y="9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6" y="9"/>
                    <a:pt x="67" y="10"/>
                    <a:pt x="67" y="12"/>
                  </a:cubicBezTo>
                  <a:lnTo>
                    <a:pt x="67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89" name="Freeform 131"/>
            <p:cNvSpPr>
              <a:spLocks noEditPoints="1"/>
            </p:cNvSpPr>
            <p:nvPr/>
          </p:nvSpPr>
          <p:spPr bwMode="auto">
            <a:xfrm>
              <a:off x="2986" y="1284"/>
              <a:ext cx="97" cy="72"/>
            </a:xfrm>
            <a:custGeom>
              <a:avLst/>
              <a:gdLst>
                <a:gd name="T0" fmla="*/ 76 w 79"/>
                <a:gd name="T1" fmla="*/ 3 h 59"/>
                <a:gd name="T2" fmla="*/ 40 w 79"/>
                <a:gd name="T3" fmla="*/ 0 h 59"/>
                <a:gd name="T4" fmla="*/ 4 w 79"/>
                <a:gd name="T5" fmla="*/ 3 h 59"/>
                <a:gd name="T6" fmla="*/ 0 w 79"/>
                <a:gd name="T7" fmla="*/ 30 h 59"/>
                <a:gd name="T8" fmla="*/ 4 w 79"/>
                <a:gd name="T9" fmla="*/ 57 h 59"/>
                <a:gd name="T10" fmla="*/ 40 w 79"/>
                <a:gd name="T11" fmla="*/ 59 h 59"/>
                <a:gd name="T12" fmla="*/ 76 w 79"/>
                <a:gd name="T13" fmla="*/ 57 h 59"/>
                <a:gd name="T14" fmla="*/ 79 w 79"/>
                <a:gd name="T15" fmla="*/ 30 h 59"/>
                <a:gd name="T16" fmla="*/ 76 w 79"/>
                <a:gd name="T17" fmla="*/ 3 h 59"/>
                <a:gd name="T18" fmla="*/ 30 w 79"/>
                <a:gd name="T19" fmla="*/ 45 h 59"/>
                <a:gd name="T20" fmla="*/ 30 w 79"/>
                <a:gd name="T21" fmla="*/ 15 h 59"/>
                <a:gd name="T22" fmla="*/ 55 w 79"/>
                <a:gd name="T23" fmla="*/ 30 h 59"/>
                <a:gd name="T24" fmla="*/ 30 w 79"/>
                <a:gd name="T25" fmla="*/ 4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59">
                  <a:moveTo>
                    <a:pt x="76" y="3"/>
                  </a:moveTo>
                  <a:cubicBezTo>
                    <a:pt x="65" y="1"/>
                    <a:pt x="53" y="0"/>
                    <a:pt x="40" y="0"/>
                  </a:cubicBezTo>
                  <a:cubicBezTo>
                    <a:pt x="27" y="0"/>
                    <a:pt x="15" y="1"/>
                    <a:pt x="4" y="3"/>
                  </a:cubicBezTo>
                  <a:cubicBezTo>
                    <a:pt x="2" y="11"/>
                    <a:pt x="0" y="20"/>
                    <a:pt x="0" y="30"/>
                  </a:cubicBezTo>
                  <a:cubicBezTo>
                    <a:pt x="0" y="39"/>
                    <a:pt x="2" y="49"/>
                    <a:pt x="4" y="57"/>
                  </a:cubicBezTo>
                  <a:cubicBezTo>
                    <a:pt x="15" y="59"/>
                    <a:pt x="27" y="59"/>
                    <a:pt x="40" y="59"/>
                  </a:cubicBezTo>
                  <a:cubicBezTo>
                    <a:pt x="53" y="59"/>
                    <a:pt x="65" y="59"/>
                    <a:pt x="76" y="57"/>
                  </a:cubicBezTo>
                  <a:cubicBezTo>
                    <a:pt x="78" y="49"/>
                    <a:pt x="79" y="39"/>
                    <a:pt x="79" y="30"/>
                  </a:cubicBezTo>
                  <a:cubicBezTo>
                    <a:pt x="79" y="20"/>
                    <a:pt x="78" y="11"/>
                    <a:pt x="76" y="3"/>
                  </a:cubicBezTo>
                  <a:close/>
                  <a:moveTo>
                    <a:pt x="30" y="45"/>
                  </a:moveTo>
                  <a:cubicBezTo>
                    <a:pt x="30" y="15"/>
                    <a:pt x="30" y="15"/>
                    <a:pt x="30" y="15"/>
                  </a:cubicBezTo>
                  <a:cubicBezTo>
                    <a:pt x="55" y="30"/>
                    <a:pt x="55" y="30"/>
                    <a:pt x="55" y="30"/>
                  </a:cubicBez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0" name="Freeform 132"/>
            <p:cNvSpPr>
              <a:spLocks/>
            </p:cNvSpPr>
            <p:nvPr/>
          </p:nvSpPr>
          <p:spPr bwMode="auto">
            <a:xfrm>
              <a:off x="2763" y="1127"/>
              <a:ext cx="95" cy="76"/>
            </a:xfrm>
            <a:custGeom>
              <a:avLst/>
              <a:gdLst>
                <a:gd name="T0" fmla="*/ 77 w 77"/>
                <a:gd name="T1" fmla="*/ 7 h 62"/>
                <a:gd name="T2" fmla="*/ 68 w 77"/>
                <a:gd name="T3" fmla="*/ 9 h 62"/>
                <a:gd name="T4" fmla="*/ 75 w 77"/>
                <a:gd name="T5" fmla="*/ 1 h 62"/>
                <a:gd name="T6" fmla="*/ 65 w 77"/>
                <a:gd name="T7" fmla="*/ 4 h 62"/>
                <a:gd name="T8" fmla="*/ 53 w 77"/>
                <a:gd name="T9" fmla="*/ 0 h 62"/>
                <a:gd name="T10" fmla="*/ 38 w 77"/>
                <a:gd name="T11" fmla="*/ 15 h 62"/>
                <a:gd name="T12" fmla="*/ 38 w 77"/>
                <a:gd name="T13" fmla="*/ 19 h 62"/>
                <a:gd name="T14" fmla="*/ 6 w 77"/>
                <a:gd name="T15" fmla="*/ 2 h 62"/>
                <a:gd name="T16" fmla="*/ 3 w 77"/>
                <a:gd name="T17" fmla="*/ 10 h 62"/>
                <a:gd name="T18" fmla="*/ 10 w 77"/>
                <a:gd name="T19" fmla="*/ 23 h 62"/>
                <a:gd name="T20" fmla="*/ 3 w 77"/>
                <a:gd name="T21" fmla="*/ 21 h 62"/>
                <a:gd name="T22" fmla="*/ 3 w 77"/>
                <a:gd name="T23" fmla="*/ 22 h 62"/>
                <a:gd name="T24" fmla="*/ 16 w 77"/>
                <a:gd name="T25" fmla="*/ 37 h 62"/>
                <a:gd name="T26" fmla="*/ 12 w 77"/>
                <a:gd name="T27" fmla="*/ 38 h 62"/>
                <a:gd name="T28" fmla="*/ 9 w 77"/>
                <a:gd name="T29" fmla="*/ 37 h 62"/>
                <a:gd name="T30" fmla="*/ 24 w 77"/>
                <a:gd name="T31" fmla="*/ 48 h 62"/>
                <a:gd name="T32" fmla="*/ 4 w 77"/>
                <a:gd name="T33" fmla="*/ 55 h 62"/>
                <a:gd name="T34" fmla="*/ 0 w 77"/>
                <a:gd name="T35" fmla="*/ 55 h 62"/>
                <a:gd name="T36" fmla="*/ 24 w 77"/>
                <a:gd name="T37" fmla="*/ 62 h 62"/>
                <a:gd name="T38" fmla="*/ 69 w 77"/>
                <a:gd name="T39" fmla="*/ 17 h 62"/>
                <a:gd name="T40" fmla="*/ 69 w 77"/>
                <a:gd name="T41" fmla="*/ 15 h 62"/>
                <a:gd name="T42" fmla="*/ 77 w 77"/>
                <a:gd name="T43" fmla="*/ 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7" h="62">
                  <a:moveTo>
                    <a:pt x="77" y="7"/>
                  </a:moveTo>
                  <a:cubicBezTo>
                    <a:pt x="74" y="8"/>
                    <a:pt x="71" y="9"/>
                    <a:pt x="68" y="9"/>
                  </a:cubicBezTo>
                  <a:cubicBezTo>
                    <a:pt x="71" y="7"/>
                    <a:pt x="74" y="4"/>
                    <a:pt x="75" y="1"/>
                  </a:cubicBezTo>
                  <a:cubicBezTo>
                    <a:pt x="72" y="2"/>
                    <a:pt x="68" y="4"/>
                    <a:pt x="65" y="4"/>
                  </a:cubicBezTo>
                  <a:cubicBezTo>
                    <a:pt x="62" y="1"/>
                    <a:pt x="58" y="0"/>
                    <a:pt x="53" y="0"/>
                  </a:cubicBezTo>
                  <a:cubicBezTo>
                    <a:pt x="45" y="0"/>
                    <a:pt x="38" y="7"/>
                    <a:pt x="38" y="15"/>
                  </a:cubicBezTo>
                  <a:cubicBezTo>
                    <a:pt x="38" y="17"/>
                    <a:pt x="38" y="18"/>
                    <a:pt x="38" y="19"/>
                  </a:cubicBezTo>
                  <a:cubicBezTo>
                    <a:pt x="25" y="18"/>
                    <a:pt x="13" y="12"/>
                    <a:pt x="6" y="2"/>
                  </a:cubicBezTo>
                  <a:cubicBezTo>
                    <a:pt x="4" y="5"/>
                    <a:pt x="3" y="7"/>
                    <a:pt x="3" y="10"/>
                  </a:cubicBezTo>
                  <a:cubicBezTo>
                    <a:pt x="3" y="16"/>
                    <a:pt x="6" y="21"/>
                    <a:pt x="10" y="23"/>
                  </a:cubicBezTo>
                  <a:cubicBezTo>
                    <a:pt x="8" y="23"/>
                    <a:pt x="5" y="23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9"/>
                    <a:pt x="9" y="36"/>
                    <a:pt x="16" y="37"/>
                  </a:cubicBezTo>
                  <a:cubicBezTo>
                    <a:pt x="15" y="37"/>
                    <a:pt x="13" y="38"/>
                    <a:pt x="12" y="38"/>
                  </a:cubicBezTo>
                  <a:cubicBezTo>
                    <a:pt x="11" y="38"/>
                    <a:pt x="10" y="38"/>
                    <a:pt x="9" y="37"/>
                  </a:cubicBezTo>
                  <a:cubicBezTo>
                    <a:pt x="11" y="44"/>
                    <a:pt x="17" y="48"/>
                    <a:pt x="24" y="48"/>
                  </a:cubicBezTo>
                  <a:cubicBezTo>
                    <a:pt x="18" y="53"/>
                    <a:pt x="11" y="55"/>
                    <a:pt x="4" y="55"/>
                  </a:cubicBezTo>
                  <a:cubicBezTo>
                    <a:pt x="3" y="55"/>
                    <a:pt x="1" y="55"/>
                    <a:pt x="0" y="55"/>
                  </a:cubicBezTo>
                  <a:cubicBezTo>
                    <a:pt x="7" y="59"/>
                    <a:pt x="15" y="62"/>
                    <a:pt x="24" y="62"/>
                  </a:cubicBezTo>
                  <a:cubicBezTo>
                    <a:pt x="53" y="62"/>
                    <a:pt x="69" y="38"/>
                    <a:pt x="69" y="17"/>
                  </a:cubicBezTo>
                  <a:cubicBezTo>
                    <a:pt x="69" y="16"/>
                    <a:pt x="69" y="16"/>
                    <a:pt x="69" y="15"/>
                  </a:cubicBezTo>
                  <a:cubicBezTo>
                    <a:pt x="72" y="13"/>
                    <a:pt x="75" y="10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1" name="Freeform 133"/>
            <p:cNvSpPr>
              <a:spLocks noEditPoints="1"/>
            </p:cNvSpPr>
            <p:nvPr/>
          </p:nvSpPr>
          <p:spPr bwMode="auto">
            <a:xfrm>
              <a:off x="2887" y="1660"/>
              <a:ext cx="84" cy="82"/>
            </a:xfrm>
            <a:custGeom>
              <a:avLst/>
              <a:gdLst>
                <a:gd name="T0" fmla="*/ 34 w 68"/>
                <a:gd name="T1" fmla="*/ 0 h 67"/>
                <a:gd name="T2" fmla="*/ 0 w 68"/>
                <a:gd name="T3" fmla="*/ 34 h 67"/>
                <a:gd name="T4" fmla="*/ 34 w 68"/>
                <a:gd name="T5" fmla="*/ 67 h 67"/>
                <a:gd name="T6" fmla="*/ 68 w 68"/>
                <a:gd name="T7" fmla="*/ 34 h 67"/>
                <a:gd name="T8" fmla="*/ 34 w 68"/>
                <a:gd name="T9" fmla="*/ 0 h 67"/>
                <a:gd name="T10" fmla="*/ 34 w 68"/>
                <a:gd name="T11" fmla="*/ 61 h 67"/>
                <a:gd name="T12" fmla="*/ 7 w 68"/>
                <a:gd name="T13" fmla="*/ 34 h 67"/>
                <a:gd name="T14" fmla="*/ 34 w 68"/>
                <a:gd name="T15" fmla="*/ 6 h 67"/>
                <a:gd name="T16" fmla="*/ 62 w 68"/>
                <a:gd name="T17" fmla="*/ 34 h 67"/>
                <a:gd name="T18" fmla="*/ 34 w 68"/>
                <a:gd name="T19" fmla="*/ 61 h 67"/>
                <a:gd name="T20" fmla="*/ 21 w 68"/>
                <a:gd name="T21" fmla="*/ 21 h 67"/>
                <a:gd name="T22" fmla="*/ 47 w 68"/>
                <a:gd name="T23" fmla="*/ 21 h 67"/>
                <a:gd name="T24" fmla="*/ 47 w 68"/>
                <a:gd name="T25" fmla="*/ 46 h 67"/>
                <a:gd name="T26" fmla="*/ 21 w 68"/>
                <a:gd name="T27" fmla="*/ 46 h 67"/>
                <a:gd name="T28" fmla="*/ 21 w 68"/>
                <a:gd name="T29" fmla="*/ 2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" h="67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2"/>
                    <a:pt x="15" y="67"/>
                    <a:pt x="34" y="67"/>
                  </a:cubicBezTo>
                  <a:cubicBezTo>
                    <a:pt x="53" y="67"/>
                    <a:pt x="68" y="52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lose/>
                  <a:moveTo>
                    <a:pt x="34" y="61"/>
                  </a:moveTo>
                  <a:cubicBezTo>
                    <a:pt x="19" y="61"/>
                    <a:pt x="7" y="49"/>
                    <a:pt x="7" y="34"/>
                  </a:cubicBezTo>
                  <a:cubicBezTo>
                    <a:pt x="7" y="18"/>
                    <a:pt x="19" y="6"/>
                    <a:pt x="34" y="6"/>
                  </a:cubicBezTo>
                  <a:cubicBezTo>
                    <a:pt x="49" y="6"/>
                    <a:pt x="62" y="18"/>
                    <a:pt x="62" y="34"/>
                  </a:cubicBezTo>
                  <a:cubicBezTo>
                    <a:pt x="62" y="49"/>
                    <a:pt x="49" y="61"/>
                    <a:pt x="34" y="61"/>
                  </a:cubicBezTo>
                  <a:close/>
                  <a:moveTo>
                    <a:pt x="21" y="21"/>
                  </a:moveTo>
                  <a:cubicBezTo>
                    <a:pt x="47" y="21"/>
                    <a:pt x="47" y="21"/>
                    <a:pt x="47" y="21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21" y="46"/>
                    <a:pt x="21" y="46"/>
                    <a:pt x="21" y="46"/>
                  </a:cubicBezTo>
                  <a:lnTo>
                    <a:pt x="2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2" name="Freeform 134"/>
            <p:cNvSpPr>
              <a:spLocks noEditPoints="1"/>
            </p:cNvSpPr>
            <p:nvPr/>
          </p:nvSpPr>
          <p:spPr bwMode="auto">
            <a:xfrm>
              <a:off x="2853" y="1420"/>
              <a:ext cx="95" cy="95"/>
            </a:xfrm>
            <a:custGeom>
              <a:avLst/>
              <a:gdLst>
                <a:gd name="T0" fmla="*/ 38 w 77"/>
                <a:gd name="T1" fmla="*/ 0 h 77"/>
                <a:gd name="T2" fmla="*/ 0 w 77"/>
                <a:gd name="T3" fmla="*/ 39 h 77"/>
                <a:gd name="T4" fmla="*/ 38 w 77"/>
                <a:gd name="T5" fmla="*/ 77 h 77"/>
                <a:gd name="T6" fmla="*/ 77 w 77"/>
                <a:gd name="T7" fmla="*/ 39 h 77"/>
                <a:gd name="T8" fmla="*/ 38 w 77"/>
                <a:gd name="T9" fmla="*/ 0 h 77"/>
                <a:gd name="T10" fmla="*/ 24 w 77"/>
                <a:gd name="T11" fmla="*/ 39 h 77"/>
                <a:gd name="T12" fmla="*/ 38 w 77"/>
                <a:gd name="T13" fmla="*/ 24 h 77"/>
                <a:gd name="T14" fmla="*/ 53 w 77"/>
                <a:gd name="T15" fmla="*/ 39 h 77"/>
                <a:gd name="T16" fmla="*/ 38 w 77"/>
                <a:gd name="T17" fmla="*/ 53 h 77"/>
                <a:gd name="T18" fmla="*/ 24 w 77"/>
                <a:gd name="T19" fmla="*/ 39 h 77"/>
                <a:gd name="T20" fmla="*/ 70 w 77"/>
                <a:gd name="T21" fmla="*/ 52 h 77"/>
                <a:gd name="T22" fmla="*/ 70 w 77"/>
                <a:gd name="T23" fmla="*/ 52 h 77"/>
                <a:gd name="T24" fmla="*/ 56 w 77"/>
                <a:gd name="T25" fmla="*/ 46 h 77"/>
                <a:gd name="T26" fmla="*/ 58 w 77"/>
                <a:gd name="T27" fmla="*/ 39 h 77"/>
                <a:gd name="T28" fmla="*/ 56 w 77"/>
                <a:gd name="T29" fmla="*/ 31 h 77"/>
                <a:gd name="T30" fmla="*/ 66 w 77"/>
                <a:gd name="T31" fmla="*/ 27 h 77"/>
                <a:gd name="T32" fmla="*/ 70 w 77"/>
                <a:gd name="T33" fmla="*/ 26 h 77"/>
                <a:gd name="T34" fmla="*/ 72 w 77"/>
                <a:gd name="T35" fmla="*/ 39 h 77"/>
                <a:gd name="T36" fmla="*/ 70 w 77"/>
                <a:gd name="T37" fmla="*/ 52 h 77"/>
                <a:gd name="T38" fmla="*/ 51 w 77"/>
                <a:gd name="T39" fmla="*/ 7 h 77"/>
                <a:gd name="T40" fmla="*/ 51 w 77"/>
                <a:gd name="T41" fmla="*/ 7 h 77"/>
                <a:gd name="T42" fmla="*/ 51 w 77"/>
                <a:gd name="T43" fmla="*/ 7 h 77"/>
                <a:gd name="T44" fmla="*/ 46 w 77"/>
                <a:gd name="T45" fmla="*/ 21 h 77"/>
                <a:gd name="T46" fmla="*/ 38 w 77"/>
                <a:gd name="T47" fmla="*/ 19 h 77"/>
                <a:gd name="T48" fmla="*/ 31 w 77"/>
                <a:gd name="T49" fmla="*/ 21 h 77"/>
                <a:gd name="T50" fmla="*/ 28 w 77"/>
                <a:gd name="T51" fmla="*/ 14 h 77"/>
                <a:gd name="T52" fmla="*/ 25 w 77"/>
                <a:gd name="T53" fmla="*/ 7 h 77"/>
                <a:gd name="T54" fmla="*/ 38 w 77"/>
                <a:gd name="T55" fmla="*/ 5 h 77"/>
                <a:gd name="T56" fmla="*/ 51 w 77"/>
                <a:gd name="T57" fmla="*/ 7 h 77"/>
                <a:gd name="T58" fmla="*/ 7 w 77"/>
                <a:gd name="T59" fmla="*/ 26 h 77"/>
                <a:gd name="T60" fmla="*/ 14 w 77"/>
                <a:gd name="T61" fmla="*/ 28 h 77"/>
                <a:gd name="T62" fmla="*/ 20 w 77"/>
                <a:gd name="T63" fmla="*/ 31 h 77"/>
                <a:gd name="T64" fmla="*/ 19 w 77"/>
                <a:gd name="T65" fmla="*/ 39 h 77"/>
                <a:gd name="T66" fmla="*/ 20 w 77"/>
                <a:gd name="T67" fmla="*/ 46 h 77"/>
                <a:gd name="T68" fmla="*/ 7 w 77"/>
                <a:gd name="T69" fmla="*/ 52 h 77"/>
                <a:gd name="T70" fmla="*/ 4 w 77"/>
                <a:gd name="T71" fmla="*/ 39 h 77"/>
                <a:gd name="T72" fmla="*/ 7 w 77"/>
                <a:gd name="T73" fmla="*/ 26 h 77"/>
                <a:gd name="T74" fmla="*/ 25 w 77"/>
                <a:gd name="T75" fmla="*/ 70 h 77"/>
                <a:gd name="T76" fmla="*/ 27 w 77"/>
                <a:gd name="T77" fmla="*/ 66 h 77"/>
                <a:gd name="T78" fmla="*/ 31 w 77"/>
                <a:gd name="T79" fmla="*/ 56 h 77"/>
                <a:gd name="T80" fmla="*/ 38 w 77"/>
                <a:gd name="T81" fmla="*/ 58 h 77"/>
                <a:gd name="T82" fmla="*/ 46 w 77"/>
                <a:gd name="T83" fmla="*/ 56 h 77"/>
                <a:gd name="T84" fmla="*/ 51 w 77"/>
                <a:gd name="T85" fmla="*/ 70 h 77"/>
                <a:gd name="T86" fmla="*/ 51 w 77"/>
                <a:gd name="T87" fmla="*/ 70 h 77"/>
                <a:gd name="T88" fmla="*/ 51 w 77"/>
                <a:gd name="T89" fmla="*/ 70 h 77"/>
                <a:gd name="T90" fmla="*/ 38 w 77"/>
                <a:gd name="T91" fmla="*/ 73 h 77"/>
                <a:gd name="T92" fmla="*/ 25 w 77"/>
                <a:gd name="T93" fmla="*/ 7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" h="77">
                  <a:moveTo>
                    <a:pt x="38" y="0"/>
                  </a:moveTo>
                  <a:cubicBezTo>
                    <a:pt x="17" y="0"/>
                    <a:pt x="0" y="17"/>
                    <a:pt x="0" y="39"/>
                  </a:cubicBezTo>
                  <a:cubicBezTo>
                    <a:pt x="0" y="60"/>
                    <a:pt x="17" y="77"/>
                    <a:pt x="38" y="77"/>
                  </a:cubicBezTo>
                  <a:cubicBezTo>
                    <a:pt x="60" y="77"/>
                    <a:pt x="77" y="60"/>
                    <a:pt x="77" y="39"/>
                  </a:cubicBezTo>
                  <a:cubicBezTo>
                    <a:pt x="77" y="17"/>
                    <a:pt x="60" y="0"/>
                    <a:pt x="38" y="0"/>
                  </a:cubicBezTo>
                  <a:close/>
                  <a:moveTo>
                    <a:pt x="24" y="39"/>
                  </a:moveTo>
                  <a:cubicBezTo>
                    <a:pt x="24" y="30"/>
                    <a:pt x="30" y="24"/>
                    <a:pt x="38" y="24"/>
                  </a:cubicBezTo>
                  <a:cubicBezTo>
                    <a:pt x="46" y="24"/>
                    <a:pt x="53" y="30"/>
                    <a:pt x="53" y="39"/>
                  </a:cubicBezTo>
                  <a:cubicBezTo>
                    <a:pt x="53" y="47"/>
                    <a:pt x="46" y="53"/>
                    <a:pt x="38" y="53"/>
                  </a:cubicBezTo>
                  <a:cubicBezTo>
                    <a:pt x="30" y="53"/>
                    <a:pt x="24" y="47"/>
                    <a:pt x="24" y="39"/>
                  </a:cubicBezTo>
                  <a:close/>
                  <a:moveTo>
                    <a:pt x="70" y="52"/>
                  </a:moveTo>
                  <a:cubicBezTo>
                    <a:pt x="70" y="52"/>
                    <a:pt x="70" y="52"/>
                    <a:pt x="70" y="52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7" y="44"/>
                    <a:pt x="58" y="41"/>
                    <a:pt x="58" y="39"/>
                  </a:cubicBezTo>
                  <a:cubicBezTo>
                    <a:pt x="58" y="36"/>
                    <a:pt x="57" y="33"/>
                    <a:pt x="56" y="31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1" y="30"/>
                    <a:pt x="72" y="34"/>
                    <a:pt x="72" y="39"/>
                  </a:cubicBezTo>
                  <a:cubicBezTo>
                    <a:pt x="72" y="43"/>
                    <a:pt x="71" y="48"/>
                    <a:pt x="70" y="52"/>
                  </a:cubicBezTo>
                  <a:close/>
                  <a:moveTo>
                    <a:pt x="51" y="7"/>
                  </a:move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3" y="20"/>
                    <a:pt x="41" y="19"/>
                    <a:pt x="38" y="19"/>
                  </a:cubicBezTo>
                  <a:cubicBezTo>
                    <a:pt x="36" y="19"/>
                    <a:pt x="33" y="20"/>
                    <a:pt x="31" y="21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9" y="5"/>
                    <a:pt x="34" y="5"/>
                    <a:pt x="38" y="5"/>
                  </a:cubicBezTo>
                  <a:cubicBezTo>
                    <a:pt x="43" y="5"/>
                    <a:pt x="47" y="5"/>
                    <a:pt x="51" y="7"/>
                  </a:cubicBezTo>
                  <a:close/>
                  <a:moveTo>
                    <a:pt x="7" y="26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9" y="33"/>
                    <a:pt x="19" y="36"/>
                    <a:pt x="19" y="39"/>
                  </a:cubicBezTo>
                  <a:cubicBezTo>
                    <a:pt x="19" y="41"/>
                    <a:pt x="19" y="44"/>
                    <a:pt x="20" y="46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5" y="48"/>
                    <a:pt x="4" y="43"/>
                    <a:pt x="4" y="39"/>
                  </a:cubicBezTo>
                  <a:cubicBezTo>
                    <a:pt x="4" y="34"/>
                    <a:pt x="5" y="30"/>
                    <a:pt x="7" y="26"/>
                  </a:cubicBezTo>
                  <a:close/>
                  <a:moveTo>
                    <a:pt x="25" y="70"/>
                  </a:moveTo>
                  <a:cubicBezTo>
                    <a:pt x="27" y="66"/>
                    <a:pt x="27" y="66"/>
                    <a:pt x="27" y="6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3" y="57"/>
                    <a:pt x="36" y="58"/>
                    <a:pt x="38" y="58"/>
                  </a:cubicBezTo>
                  <a:cubicBezTo>
                    <a:pt x="41" y="58"/>
                    <a:pt x="43" y="57"/>
                    <a:pt x="46" y="56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47" y="72"/>
                    <a:pt x="43" y="73"/>
                    <a:pt x="38" y="73"/>
                  </a:cubicBezTo>
                  <a:cubicBezTo>
                    <a:pt x="34" y="73"/>
                    <a:pt x="29" y="72"/>
                    <a:pt x="2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3" name="Freeform 135"/>
            <p:cNvSpPr>
              <a:spLocks noEditPoints="1"/>
            </p:cNvSpPr>
            <p:nvPr/>
          </p:nvSpPr>
          <p:spPr bwMode="auto">
            <a:xfrm>
              <a:off x="2742" y="1872"/>
              <a:ext cx="111" cy="63"/>
            </a:xfrm>
            <a:custGeom>
              <a:avLst/>
              <a:gdLst>
                <a:gd name="T0" fmla="*/ 83 w 90"/>
                <a:gd name="T1" fmla="*/ 47 h 51"/>
                <a:gd name="T2" fmla="*/ 85 w 90"/>
                <a:gd name="T3" fmla="*/ 37 h 51"/>
                <a:gd name="T4" fmla="*/ 87 w 90"/>
                <a:gd name="T5" fmla="*/ 27 h 51"/>
                <a:gd name="T6" fmla="*/ 89 w 90"/>
                <a:gd name="T7" fmla="*/ 17 h 51"/>
                <a:gd name="T8" fmla="*/ 86 w 90"/>
                <a:gd name="T9" fmla="*/ 11 h 51"/>
                <a:gd name="T10" fmla="*/ 64 w 90"/>
                <a:gd name="T11" fmla="*/ 1 h 51"/>
                <a:gd name="T12" fmla="*/ 57 w 90"/>
                <a:gd name="T13" fmla="*/ 4 h 51"/>
                <a:gd name="T14" fmla="*/ 52 w 90"/>
                <a:gd name="T15" fmla="*/ 13 h 51"/>
                <a:gd name="T16" fmla="*/ 51 w 90"/>
                <a:gd name="T17" fmla="*/ 14 h 51"/>
                <a:gd name="T18" fmla="*/ 15 w 90"/>
                <a:gd name="T19" fmla="*/ 7 h 51"/>
                <a:gd name="T20" fmla="*/ 0 w 90"/>
                <a:gd name="T21" fmla="*/ 14 h 51"/>
                <a:gd name="T22" fmla="*/ 8 w 90"/>
                <a:gd name="T23" fmla="*/ 26 h 51"/>
                <a:gd name="T24" fmla="*/ 12 w 90"/>
                <a:gd name="T25" fmla="*/ 23 h 51"/>
                <a:gd name="T26" fmla="*/ 17 w 90"/>
                <a:gd name="T27" fmla="*/ 31 h 51"/>
                <a:gd name="T28" fmla="*/ 25 w 90"/>
                <a:gd name="T29" fmla="*/ 26 h 51"/>
                <a:gd name="T30" fmla="*/ 30 w 90"/>
                <a:gd name="T31" fmla="*/ 33 h 51"/>
                <a:gd name="T32" fmla="*/ 38 w 90"/>
                <a:gd name="T33" fmla="*/ 28 h 51"/>
                <a:gd name="T34" fmla="*/ 43 w 90"/>
                <a:gd name="T35" fmla="*/ 36 h 51"/>
                <a:gd name="T36" fmla="*/ 47 w 90"/>
                <a:gd name="T37" fmla="*/ 33 h 51"/>
                <a:gd name="T38" fmla="*/ 47 w 90"/>
                <a:gd name="T39" fmla="*/ 35 h 51"/>
                <a:gd name="T40" fmla="*/ 48 w 90"/>
                <a:gd name="T41" fmla="*/ 46 h 51"/>
                <a:gd name="T42" fmla="*/ 54 w 90"/>
                <a:gd name="T43" fmla="*/ 51 h 51"/>
                <a:gd name="T44" fmla="*/ 78 w 90"/>
                <a:gd name="T45" fmla="*/ 51 h 51"/>
                <a:gd name="T46" fmla="*/ 83 w 90"/>
                <a:gd name="T47" fmla="*/ 47 h 51"/>
                <a:gd name="T48" fmla="*/ 17 w 90"/>
                <a:gd name="T49" fmla="*/ 16 h 51"/>
                <a:gd name="T50" fmla="*/ 18 w 90"/>
                <a:gd name="T51" fmla="*/ 12 h 51"/>
                <a:gd name="T52" fmla="*/ 49 w 90"/>
                <a:gd name="T53" fmla="*/ 18 h 51"/>
                <a:gd name="T54" fmla="*/ 48 w 90"/>
                <a:gd name="T55" fmla="*/ 23 h 51"/>
                <a:gd name="T56" fmla="*/ 17 w 90"/>
                <a:gd name="T57" fmla="*/ 16 h 51"/>
                <a:gd name="T58" fmla="*/ 73 w 90"/>
                <a:gd name="T59" fmla="*/ 46 h 51"/>
                <a:gd name="T60" fmla="*/ 69 w 90"/>
                <a:gd name="T61" fmla="*/ 45 h 51"/>
                <a:gd name="T62" fmla="*/ 67 w 90"/>
                <a:gd name="T63" fmla="*/ 42 h 51"/>
                <a:gd name="T64" fmla="*/ 73 w 90"/>
                <a:gd name="T65" fmla="*/ 15 h 51"/>
                <a:gd name="T66" fmla="*/ 75 w 90"/>
                <a:gd name="T67" fmla="*/ 13 h 51"/>
                <a:gd name="T68" fmla="*/ 80 w 90"/>
                <a:gd name="T69" fmla="*/ 14 h 51"/>
                <a:gd name="T70" fmla="*/ 82 w 90"/>
                <a:gd name="T71" fmla="*/ 17 h 51"/>
                <a:gd name="T72" fmla="*/ 76 w 90"/>
                <a:gd name="T73" fmla="*/ 44 h 51"/>
                <a:gd name="T74" fmla="*/ 73 w 90"/>
                <a:gd name="T75" fmla="*/ 4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" h="51">
                  <a:moveTo>
                    <a:pt x="83" y="47"/>
                  </a:moveTo>
                  <a:cubicBezTo>
                    <a:pt x="85" y="37"/>
                    <a:pt x="85" y="37"/>
                    <a:pt x="85" y="37"/>
                  </a:cubicBezTo>
                  <a:cubicBezTo>
                    <a:pt x="86" y="34"/>
                    <a:pt x="87" y="30"/>
                    <a:pt x="87" y="2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90" y="15"/>
                    <a:pt x="88" y="12"/>
                    <a:pt x="86" y="11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62" y="0"/>
                    <a:pt x="59" y="1"/>
                    <a:pt x="57" y="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4"/>
                    <a:pt x="47" y="34"/>
                    <a:pt x="47" y="35"/>
                  </a:cubicBezTo>
                  <a:cubicBezTo>
                    <a:pt x="48" y="46"/>
                    <a:pt x="48" y="46"/>
                    <a:pt x="48" y="46"/>
                  </a:cubicBezTo>
                  <a:cubicBezTo>
                    <a:pt x="49" y="49"/>
                    <a:pt x="51" y="51"/>
                    <a:pt x="54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80" y="51"/>
                    <a:pt x="83" y="49"/>
                    <a:pt x="83" y="47"/>
                  </a:cubicBezTo>
                  <a:close/>
                  <a:moveTo>
                    <a:pt x="17" y="16"/>
                  </a:moveTo>
                  <a:cubicBezTo>
                    <a:pt x="18" y="12"/>
                    <a:pt x="18" y="12"/>
                    <a:pt x="18" y="1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8" y="23"/>
                    <a:pt x="48" y="23"/>
                    <a:pt x="48" y="23"/>
                  </a:cubicBezTo>
                  <a:lnTo>
                    <a:pt x="17" y="16"/>
                  </a:lnTo>
                  <a:close/>
                  <a:moveTo>
                    <a:pt x="73" y="46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7" y="45"/>
                    <a:pt x="67" y="43"/>
                    <a:pt x="67" y="42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4"/>
                    <a:pt x="74" y="13"/>
                    <a:pt x="75" y="13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1" y="14"/>
                    <a:pt x="82" y="16"/>
                    <a:pt x="82" y="17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5"/>
                    <a:pt x="74" y="46"/>
                    <a:pt x="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4" name="Freeform 136"/>
            <p:cNvSpPr>
              <a:spLocks noEditPoints="1"/>
            </p:cNvSpPr>
            <p:nvPr/>
          </p:nvSpPr>
          <p:spPr bwMode="auto">
            <a:xfrm>
              <a:off x="3026" y="942"/>
              <a:ext cx="80" cy="79"/>
            </a:xfrm>
            <a:custGeom>
              <a:avLst/>
              <a:gdLst>
                <a:gd name="T0" fmla="*/ 0 w 65"/>
                <a:gd name="T1" fmla="*/ 32 h 64"/>
                <a:gd name="T2" fmla="*/ 65 w 65"/>
                <a:gd name="T3" fmla="*/ 32 h 64"/>
                <a:gd name="T4" fmla="*/ 51 w 65"/>
                <a:gd name="T5" fmla="*/ 42 h 64"/>
                <a:gd name="T6" fmla="*/ 60 w 65"/>
                <a:gd name="T7" fmla="*/ 34 h 64"/>
                <a:gd name="T8" fmla="*/ 51 w 65"/>
                <a:gd name="T9" fmla="*/ 42 h 64"/>
                <a:gd name="T10" fmla="*/ 13 w 65"/>
                <a:gd name="T11" fmla="*/ 29 h 64"/>
                <a:gd name="T12" fmla="*/ 7 w 65"/>
                <a:gd name="T13" fmla="*/ 21 h 64"/>
                <a:gd name="T14" fmla="*/ 46 w 65"/>
                <a:gd name="T15" fmla="*/ 21 h 64"/>
                <a:gd name="T16" fmla="*/ 35 w 65"/>
                <a:gd name="T17" fmla="*/ 29 h 64"/>
                <a:gd name="T18" fmla="*/ 46 w 65"/>
                <a:gd name="T19" fmla="*/ 21 h 64"/>
                <a:gd name="T20" fmla="*/ 35 w 65"/>
                <a:gd name="T21" fmla="*/ 4 h 64"/>
                <a:gd name="T22" fmla="*/ 42 w 65"/>
                <a:gd name="T23" fmla="*/ 11 h 64"/>
                <a:gd name="T24" fmla="*/ 35 w 65"/>
                <a:gd name="T25" fmla="*/ 17 h 64"/>
                <a:gd name="T26" fmla="*/ 27 w 65"/>
                <a:gd name="T27" fmla="*/ 6 h 64"/>
                <a:gd name="T28" fmla="*/ 30 w 65"/>
                <a:gd name="T29" fmla="*/ 17 h 64"/>
                <a:gd name="T30" fmla="*/ 23 w 65"/>
                <a:gd name="T31" fmla="*/ 11 h 64"/>
                <a:gd name="T32" fmla="*/ 30 w 65"/>
                <a:gd name="T33" fmla="*/ 29 h 64"/>
                <a:gd name="T34" fmla="*/ 19 w 65"/>
                <a:gd name="T35" fmla="*/ 21 h 64"/>
                <a:gd name="T36" fmla="*/ 7 w 65"/>
                <a:gd name="T37" fmla="*/ 42 h 64"/>
                <a:gd name="T38" fmla="*/ 13 w 65"/>
                <a:gd name="T39" fmla="*/ 34 h 64"/>
                <a:gd name="T40" fmla="*/ 7 w 65"/>
                <a:gd name="T41" fmla="*/ 42 h 64"/>
                <a:gd name="T42" fmla="*/ 30 w 65"/>
                <a:gd name="T43" fmla="*/ 34 h 64"/>
                <a:gd name="T44" fmla="*/ 19 w 65"/>
                <a:gd name="T45" fmla="*/ 42 h 64"/>
                <a:gd name="T46" fmla="*/ 30 w 65"/>
                <a:gd name="T47" fmla="*/ 47 h 64"/>
                <a:gd name="T48" fmla="*/ 27 w 65"/>
                <a:gd name="T49" fmla="*/ 58 h 64"/>
                <a:gd name="T50" fmla="*/ 20 w 65"/>
                <a:gd name="T51" fmla="*/ 47 h 64"/>
                <a:gd name="T52" fmla="*/ 42 w 65"/>
                <a:gd name="T53" fmla="*/ 52 h 64"/>
                <a:gd name="T54" fmla="*/ 35 w 65"/>
                <a:gd name="T55" fmla="*/ 59 h 64"/>
                <a:gd name="T56" fmla="*/ 45 w 65"/>
                <a:gd name="T57" fmla="*/ 47 h 64"/>
                <a:gd name="T58" fmla="*/ 35 w 65"/>
                <a:gd name="T59" fmla="*/ 42 h 64"/>
                <a:gd name="T60" fmla="*/ 47 w 65"/>
                <a:gd name="T61" fmla="*/ 34 h 64"/>
                <a:gd name="T62" fmla="*/ 35 w 65"/>
                <a:gd name="T63" fmla="*/ 42 h 64"/>
                <a:gd name="T64" fmla="*/ 51 w 65"/>
                <a:gd name="T65" fmla="*/ 21 h 64"/>
                <a:gd name="T66" fmla="*/ 60 w 65"/>
                <a:gd name="T67" fmla="*/ 29 h 64"/>
                <a:gd name="T68" fmla="*/ 56 w 65"/>
                <a:gd name="T69" fmla="*/ 17 h 64"/>
                <a:gd name="T70" fmla="*/ 44 w 65"/>
                <a:gd name="T71" fmla="*/ 6 h 64"/>
                <a:gd name="T72" fmla="*/ 56 w 65"/>
                <a:gd name="T73" fmla="*/ 17 h 64"/>
                <a:gd name="T74" fmla="*/ 20 w 65"/>
                <a:gd name="T75" fmla="*/ 6 h 64"/>
                <a:gd name="T76" fmla="*/ 9 w 65"/>
                <a:gd name="T77" fmla="*/ 17 h 64"/>
                <a:gd name="T78" fmla="*/ 9 w 65"/>
                <a:gd name="T79" fmla="*/ 47 h 64"/>
                <a:gd name="T80" fmla="*/ 20 w 65"/>
                <a:gd name="T81" fmla="*/ 57 h 64"/>
                <a:gd name="T82" fmla="*/ 9 w 65"/>
                <a:gd name="T83" fmla="*/ 47 h 64"/>
                <a:gd name="T84" fmla="*/ 44 w 65"/>
                <a:gd name="T85" fmla="*/ 57 h 64"/>
                <a:gd name="T86" fmla="*/ 56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32" y="0"/>
                  </a:moveTo>
                  <a:cubicBezTo>
                    <a:pt x="15" y="0"/>
                    <a:pt x="0" y="14"/>
                    <a:pt x="0" y="32"/>
                  </a:cubicBezTo>
                  <a:cubicBezTo>
                    <a:pt x="0" y="49"/>
                    <a:pt x="15" y="64"/>
                    <a:pt x="32" y="64"/>
                  </a:cubicBezTo>
                  <a:cubicBezTo>
                    <a:pt x="50" y="64"/>
                    <a:pt x="65" y="49"/>
                    <a:pt x="65" y="32"/>
                  </a:cubicBezTo>
                  <a:cubicBezTo>
                    <a:pt x="65" y="14"/>
                    <a:pt x="50" y="0"/>
                    <a:pt x="32" y="0"/>
                  </a:cubicBezTo>
                  <a:close/>
                  <a:moveTo>
                    <a:pt x="51" y="42"/>
                  </a:moveTo>
                  <a:cubicBezTo>
                    <a:pt x="51" y="40"/>
                    <a:pt x="52" y="37"/>
                    <a:pt x="52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7"/>
                    <a:pt x="59" y="40"/>
                    <a:pt x="58" y="42"/>
                  </a:cubicBezTo>
                  <a:lnTo>
                    <a:pt x="51" y="42"/>
                  </a:lnTo>
                  <a:close/>
                  <a:moveTo>
                    <a:pt x="14" y="21"/>
                  </a:moveTo>
                  <a:cubicBezTo>
                    <a:pt x="14" y="24"/>
                    <a:pt x="13" y="26"/>
                    <a:pt x="13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26"/>
                    <a:pt x="6" y="24"/>
                    <a:pt x="7" y="21"/>
                  </a:cubicBezTo>
                  <a:lnTo>
                    <a:pt x="14" y="21"/>
                  </a:lnTo>
                  <a:close/>
                  <a:moveTo>
                    <a:pt x="46" y="21"/>
                  </a:moveTo>
                  <a:cubicBezTo>
                    <a:pt x="47" y="24"/>
                    <a:pt x="47" y="26"/>
                    <a:pt x="47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1"/>
                    <a:pt x="35" y="21"/>
                    <a:pt x="35" y="21"/>
                  </a:cubicBezTo>
                  <a:lnTo>
                    <a:pt x="46" y="21"/>
                  </a:lnTo>
                  <a:close/>
                  <a:moveTo>
                    <a:pt x="35" y="17"/>
                  </a:moveTo>
                  <a:cubicBezTo>
                    <a:pt x="35" y="4"/>
                    <a:pt x="35" y="4"/>
                    <a:pt x="35" y="4"/>
                  </a:cubicBezTo>
                  <a:cubicBezTo>
                    <a:pt x="36" y="4"/>
                    <a:pt x="37" y="5"/>
                    <a:pt x="38" y="6"/>
                  </a:cubicBezTo>
                  <a:cubicBezTo>
                    <a:pt x="39" y="7"/>
                    <a:pt x="41" y="9"/>
                    <a:pt x="42" y="11"/>
                  </a:cubicBezTo>
                  <a:cubicBezTo>
                    <a:pt x="43" y="13"/>
                    <a:pt x="44" y="15"/>
                    <a:pt x="4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  <a:moveTo>
                    <a:pt x="23" y="11"/>
                  </a:moveTo>
                  <a:cubicBezTo>
                    <a:pt x="24" y="9"/>
                    <a:pt x="26" y="7"/>
                    <a:pt x="27" y="6"/>
                  </a:cubicBezTo>
                  <a:cubicBezTo>
                    <a:pt x="28" y="5"/>
                    <a:pt x="29" y="4"/>
                    <a:pt x="30" y="4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5"/>
                    <a:pt x="22" y="13"/>
                    <a:pt x="23" y="11"/>
                  </a:cubicBezTo>
                  <a:close/>
                  <a:moveTo>
                    <a:pt x="30" y="21"/>
                  </a:moveTo>
                  <a:cubicBezTo>
                    <a:pt x="30" y="29"/>
                    <a:pt x="30" y="29"/>
                    <a:pt x="30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6"/>
                    <a:pt x="18" y="24"/>
                    <a:pt x="19" y="21"/>
                  </a:cubicBezTo>
                  <a:lnTo>
                    <a:pt x="30" y="21"/>
                  </a:lnTo>
                  <a:close/>
                  <a:moveTo>
                    <a:pt x="7" y="42"/>
                  </a:moveTo>
                  <a:cubicBezTo>
                    <a:pt x="6" y="40"/>
                    <a:pt x="5" y="37"/>
                    <a:pt x="5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7"/>
                    <a:pt x="14" y="40"/>
                    <a:pt x="14" y="42"/>
                  </a:cubicBezTo>
                  <a:lnTo>
                    <a:pt x="7" y="42"/>
                  </a:lnTo>
                  <a:close/>
                  <a:moveTo>
                    <a:pt x="18" y="34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8" y="40"/>
                    <a:pt x="18" y="37"/>
                    <a:pt x="18" y="34"/>
                  </a:cubicBezTo>
                  <a:close/>
                  <a:moveTo>
                    <a:pt x="30" y="47"/>
                  </a:moveTo>
                  <a:cubicBezTo>
                    <a:pt x="30" y="59"/>
                    <a:pt x="30" y="59"/>
                    <a:pt x="30" y="59"/>
                  </a:cubicBezTo>
                  <a:cubicBezTo>
                    <a:pt x="29" y="59"/>
                    <a:pt x="28" y="58"/>
                    <a:pt x="27" y="58"/>
                  </a:cubicBezTo>
                  <a:cubicBezTo>
                    <a:pt x="26" y="56"/>
                    <a:pt x="24" y="54"/>
                    <a:pt x="23" y="52"/>
                  </a:cubicBezTo>
                  <a:cubicBezTo>
                    <a:pt x="22" y="50"/>
                    <a:pt x="21" y="49"/>
                    <a:pt x="20" y="47"/>
                  </a:cubicBezTo>
                  <a:cubicBezTo>
                    <a:pt x="30" y="47"/>
                    <a:pt x="30" y="47"/>
                    <a:pt x="30" y="47"/>
                  </a:cubicBezTo>
                  <a:close/>
                  <a:moveTo>
                    <a:pt x="42" y="52"/>
                  </a:moveTo>
                  <a:cubicBezTo>
                    <a:pt x="41" y="54"/>
                    <a:pt x="39" y="56"/>
                    <a:pt x="38" y="58"/>
                  </a:cubicBezTo>
                  <a:cubicBezTo>
                    <a:pt x="37" y="58"/>
                    <a:pt x="36" y="59"/>
                    <a:pt x="35" y="59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4" y="49"/>
                    <a:pt x="43" y="50"/>
                    <a:pt x="42" y="52"/>
                  </a:cubicBezTo>
                  <a:close/>
                  <a:moveTo>
                    <a:pt x="35" y="42"/>
                  </a:moveTo>
                  <a:cubicBezTo>
                    <a:pt x="35" y="34"/>
                    <a:pt x="35" y="34"/>
                    <a:pt x="35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7"/>
                    <a:pt x="47" y="40"/>
                    <a:pt x="46" y="42"/>
                  </a:cubicBezTo>
                  <a:lnTo>
                    <a:pt x="35" y="42"/>
                  </a:lnTo>
                  <a:close/>
                  <a:moveTo>
                    <a:pt x="52" y="29"/>
                  </a:moveTo>
                  <a:cubicBezTo>
                    <a:pt x="52" y="26"/>
                    <a:pt x="51" y="24"/>
                    <a:pt x="51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9" y="24"/>
                    <a:pt x="60" y="26"/>
                    <a:pt x="60" y="29"/>
                  </a:cubicBezTo>
                  <a:lnTo>
                    <a:pt x="52" y="29"/>
                  </a:lnTo>
                  <a:close/>
                  <a:moveTo>
                    <a:pt x="56" y="17"/>
                  </a:moveTo>
                  <a:cubicBezTo>
                    <a:pt x="50" y="17"/>
                    <a:pt x="50" y="17"/>
                    <a:pt x="50" y="17"/>
                  </a:cubicBezTo>
                  <a:cubicBezTo>
                    <a:pt x="48" y="13"/>
                    <a:pt x="47" y="9"/>
                    <a:pt x="44" y="6"/>
                  </a:cubicBezTo>
                  <a:cubicBezTo>
                    <a:pt x="47" y="8"/>
                    <a:pt x="50" y="10"/>
                    <a:pt x="52" y="12"/>
                  </a:cubicBezTo>
                  <a:cubicBezTo>
                    <a:pt x="54" y="13"/>
                    <a:pt x="55" y="15"/>
                    <a:pt x="56" y="17"/>
                  </a:cubicBezTo>
                  <a:close/>
                  <a:moveTo>
                    <a:pt x="13" y="12"/>
                  </a:moveTo>
                  <a:cubicBezTo>
                    <a:pt x="15" y="10"/>
                    <a:pt x="18" y="8"/>
                    <a:pt x="20" y="6"/>
                  </a:cubicBezTo>
                  <a:cubicBezTo>
                    <a:pt x="18" y="9"/>
                    <a:pt x="17" y="13"/>
                    <a:pt x="15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5"/>
                    <a:pt x="11" y="13"/>
                    <a:pt x="13" y="12"/>
                  </a:cubicBezTo>
                  <a:close/>
                  <a:moveTo>
                    <a:pt x="9" y="47"/>
                  </a:moveTo>
                  <a:cubicBezTo>
                    <a:pt x="15" y="47"/>
                    <a:pt x="15" y="47"/>
                    <a:pt x="15" y="47"/>
                  </a:cubicBezTo>
                  <a:cubicBezTo>
                    <a:pt x="17" y="50"/>
                    <a:pt x="18" y="54"/>
                    <a:pt x="20" y="57"/>
                  </a:cubicBezTo>
                  <a:cubicBezTo>
                    <a:pt x="18" y="55"/>
                    <a:pt x="15" y="54"/>
                    <a:pt x="13" y="51"/>
                  </a:cubicBezTo>
                  <a:cubicBezTo>
                    <a:pt x="11" y="50"/>
                    <a:pt x="10" y="48"/>
                    <a:pt x="9" y="47"/>
                  </a:cubicBezTo>
                  <a:close/>
                  <a:moveTo>
                    <a:pt x="52" y="51"/>
                  </a:moveTo>
                  <a:cubicBezTo>
                    <a:pt x="50" y="54"/>
                    <a:pt x="47" y="55"/>
                    <a:pt x="44" y="57"/>
                  </a:cubicBezTo>
                  <a:cubicBezTo>
                    <a:pt x="47" y="54"/>
                    <a:pt x="48" y="50"/>
                    <a:pt x="50" y="47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8"/>
                    <a:pt x="54" y="50"/>
                    <a:pt x="52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5" name="Freeform 137"/>
            <p:cNvSpPr>
              <a:spLocks noEditPoints="1"/>
            </p:cNvSpPr>
            <p:nvPr/>
          </p:nvSpPr>
          <p:spPr bwMode="auto">
            <a:xfrm>
              <a:off x="2611" y="1498"/>
              <a:ext cx="81" cy="66"/>
            </a:xfrm>
            <a:custGeom>
              <a:avLst/>
              <a:gdLst>
                <a:gd name="T0" fmla="*/ 66 w 66"/>
                <a:gd name="T1" fmla="*/ 29 h 54"/>
                <a:gd name="T2" fmla="*/ 58 w 66"/>
                <a:gd name="T3" fmla="*/ 12 h 54"/>
                <a:gd name="T4" fmla="*/ 46 w 66"/>
                <a:gd name="T5" fmla="*/ 12 h 54"/>
                <a:gd name="T6" fmla="*/ 46 w 66"/>
                <a:gd name="T7" fmla="*/ 4 h 54"/>
                <a:gd name="T8" fmla="*/ 42 w 66"/>
                <a:gd name="T9" fmla="*/ 0 h 54"/>
                <a:gd name="T10" fmla="*/ 4 w 66"/>
                <a:gd name="T11" fmla="*/ 0 h 54"/>
                <a:gd name="T12" fmla="*/ 0 w 66"/>
                <a:gd name="T13" fmla="*/ 4 h 54"/>
                <a:gd name="T14" fmla="*/ 0 w 66"/>
                <a:gd name="T15" fmla="*/ 37 h 54"/>
                <a:gd name="T16" fmla="*/ 4 w 66"/>
                <a:gd name="T17" fmla="*/ 41 h 54"/>
                <a:gd name="T18" fmla="*/ 10 w 66"/>
                <a:gd name="T19" fmla="*/ 41 h 54"/>
                <a:gd name="T20" fmla="*/ 9 w 66"/>
                <a:gd name="T21" fmla="*/ 45 h 54"/>
                <a:gd name="T22" fmla="*/ 17 w 66"/>
                <a:gd name="T23" fmla="*/ 54 h 54"/>
                <a:gd name="T24" fmla="*/ 25 w 66"/>
                <a:gd name="T25" fmla="*/ 45 h 54"/>
                <a:gd name="T26" fmla="*/ 24 w 66"/>
                <a:gd name="T27" fmla="*/ 41 h 54"/>
                <a:gd name="T28" fmla="*/ 47 w 66"/>
                <a:gd name="T29" fmla="*/ 41 h 54"/>
                <a:gd name="T30" fmla="*/ 46 w 66"/>
                <a:gd name="T31" fmla="*/ 45 h 54"/>
                <a:gd name="T32" fmla="*/ 54 w 66"/>
                <a:gd name="T33" fmla="*/ 54 h 54"/>
                <a:gd name="T34" fmla="*/ 62 w 66"/>
                <a:gd name="T35" fmla="*/ 45 h 54"/>
                <a:gd name="T36" fmla="*/ 61 w 66"/>
                <a:gd name="T37" fmla="*/ 41 h 54"/>
                <a:gd name="T38" fmla="*/ 66 w 66"/>
                <a:gd name="T39" fmla="*/ 41 h 54"/>
                <a:gd name="T40" fmla="*/ 66 w 66"/>
                <a:gd name="T41" fmla="*/ 29 h 54"/>
                <a:gd name="T42" fmla="*/ 46 w 66"/>
                <a:gd name="T43" fmla="*/ 29 h 54"/>
                <a:gd name="T44" fmla="*/ 46 w 66"/>
                <a:gd name="T45" fmla="*/ 19 h 54"/>
                <a:gd name="T46" fmla="*/ 54 w 66"/>
                <a:gd name="T47" fmla="*/ 19 h 54"/>
                <a:gd name="T48" fmla="*/ 59 w 66"/>
                <a:gd name="T49" fmla="*/ 29 h 54"/>
                <a:gd name="T50" fmla="*/ 46 w 66"/>
                <a:gd name="T51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54">
                  <a:moveTo>
                    <a:pt x="66" y="29"/>
                  </a:moveTo>
                  <a:cubicBezTo>
                    <a:pt x="58" y="12"/>
                    <a:pt x="58" y="12"/>
                    <a:pt x="58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6" y="2"/>
                    <a:pt x="44" y="0"/>
                    <a:pt x="4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9" y="43"/>
                    <a:pt x="9" y="44"/>
                    <a:pt x="9" y="45"/>
                  </a:cubicBezTo>
                  <a:cubicBezTo>
                    <a:pt x="9" y="50"/>
                    <a:pt x="12" y="54"/>
                    <a:pt x="17" y="54"/>
                  </a:cubicBezTo>
                  <a:cubicBezTo>
                    <a:pt x="21" y="54"/>
                    <a:pt x="25" y="50"/>
                    <a:pt x="25" y="45"/>
                  </a:cubicBezTo>
                  <a:cubicBezTo>
                    <a:pt x="25" y="44"/>
                    <a:pt x="25" y="43"/>
                    <a:pt x="24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3"/>
                    <a:pt x="46" y="44"/>
                    <a:pt x="46" y="45"/>
                  </a:cubicBezTo>
                  <a:cubicBezTo>
                    <a:pt x="46" y="50"/>
                    <a:pt x="49" y="54"/>
                    <a:pt x="54" y="54"/>
                  </a:cubicBezTo>
                  <a:cubicBezTo>
                    <a:pt x="59" y="54"/>
                    <a:pt x="62" y="50"/>
                    <a:pt x="62" y="45"/>
                  </a:cubicBezTo>
                  <a:cubicBezTo>
                    <a:pt x="62" y="44"/>
                    <a:pt x="62" y="43"/>
                    <a:pt x="61" y="41"/>
                  </a:cubicBezTo>
                  <a:cubicBezTo>
                    <a:pt x="66" y="41"/>
                    <a:pt x="66" y="41"/>
                    <a:pt x="66" y="41"/>
                  </a:cubicBezTo>
                  <a:lnTo>
                    <a:pt x="66" y="29"/>
                  </a:lnTo>
                  <a:close/>
                  <a:moveTo>
                    <a:pt x="46" y="2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9" y="29"/>
                    <a:pt x="59" y="29"/>
                    <a:pt x="59" y="29"/>
                  </a:cubicBezTo>
                  <a:lnTo>
                    <a:pt x="46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6" name="Freeform 138"/>
            <p:cNvSpPr>
              <a:spLocks noEditPoints="1"/>
            </p:cNvSpPr>
            <p:nvPr/>
          </p:nvSpPr>
          <p:spPr bwMode="auto">
            <a:xfrm>
              <a:off x="2595" y="2003"/>
              <a:ext cx="88" cy="88"/>
            </a:xfrm>
            <a:custGeom>
              <a:avLst/>
              <a:gdLst>
                <a:gd name="T0" fmla="*/ 36 w 72"/>
                <a:gd name="T1" fmla="*/ 0 h 72"/>
                <a:gd name="T2" fmla="*/ 0 w 72"/>
                <a:gd name="T3" fmla="*/ 36 h 72"/>
                <a:gd name="T4" fmla="*/ 36 w 72"/>
                <a:gd name="T5" fmla="*/ 72 h 72"/>
                <a:gd name="T6" fmla="*/ 72 w 72"/>
                <a:gd name="T7" fmla="*/ 36 h 72"/>
                <a:gd name="T8" fmla="*/ 36 w 72"/>
                <a:gd name="T9" fmla="*/ 0 h 72"/>
                <a:gd name="T10" fmla="*/ 57 w 72"/>
                <a:gd name="T11" fmla="*/ 31 h 72"/>
                <a:gd name="T12" fmla="*/ 38 w 72"/>
                <a:gd name="T13" fmla="*/ 59 h 72"/>
                <a:gd name="T14" fmla="*/ 29 w 72"/>
                <a:gd name="T15" fmla="*/ 55 h 72"/>
                <a:gd name="T16" fmla="*/ 21 w 72"/>
                <a:gd name="T17" fmla="*/ 33 h 72"/>
                <a:gd name="T18" fmla="*/ 16 w 72"/>
                <a:gd name="T19" fmla="*/ 35 h 72"/>
                <a:gd name="T20" fmla="*/ 15 w 72"/>
                <a:gd name="T21" fmla="*/ 32 h 72"/>
                <a:gd name="T22" fmla="*/ 28 w 72"/>
                <a:gd name="T23" fmla="*/ 23 h 72"/>
                <a:gd name="T24" fmla="*/ 35 w 72"/>
                <a:gd name="T25" fmla="*/ 37 h 72"/>
                <a:gd name="T26" fmla="*/ 38 w 72"/>
                <a:gd name="T27" fmla="*/ 46 h 72"/>
                <a:gd name="T28" fmla="*/ 44 w 72"/>
                <a:gd name="T29" fmla="*/ 38 h 72"/>
                <a:gd name="T30" fmla="*/ 39 w 72"/>
                <a:gd name="T31" fmla="*/ 32 h 72"/>
                <a:gd name="T32" fmla="*/ 57 w 72"/>
                <a:gd name="T33" fmla="*/ 3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ubicBezTo>
                    <a:pt x="56" y="72"/>
                    <a:pt x="72" y="56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lose/>
                  <a:moveTo>
                    <a:pt x="57" y="31"/>
                  </a:moveTo>
                  <a:cubicBezTo>
                    <a:pt x="55" y="45"/>
                    <a:pt x="42" y="56"/>
                    <a:pt x="38" y="59"/>
                  </a:cubicBezTo>
                  <a:cubicBezTo>
                    <a:pt x="34" y="61"/>
                    <a:pt x="30" y="57"/>
                    <a:pt x="29" y="55"/>
                  </a:cubicBezTo>
                  <a:cubicBezTo>
                    <a:pt x="27" y="52"/>
                    <a:pt x="22" y="35"/>
                    <a:pt x="21" y="33"/>
                  </a:cubicBezTo>
                  <a:cubicBezTo>
                    <a:pt x="20" y="32"/>
                    <a:pt x="16" y="35"/>
                    <a:pt x="16" y="35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22" y="24"/>
                    <a:pt x="28" y="23"/>
                  </a:cubicBezTo>
                  <a:cubicBezTo>
                    <a:pt x="33" y="21"/>
                    <a:pt x="33" y="32"/>
                    <a:pt x="35" y="37"/>
                  </a:cubicBezTo>
                  <a:cubicBezTo>
                    <a:pt x="36" y="43"/>
                    <a:pt x="37" y="46"/>
                    <a:pt x="38" y="46"/>
                  </a:cubicBezTo>
                  <a:cubicBezTo>
                    <a:pt x="39" y="46"/>
                    <a:pt x="42" y="43"/>
                    <a:pt x="44" y="38"/>
                  </a:cubicBezTo>
                  <a:cubicBezTo>
                    <a:pt x="47" y="33"/>
                    <a:pt x="44" y="29"/>
                    <a:pt x="39" y="32"/>
                  </a:cubicBezTo>
                  <a:cubicBezTo>
                    <a:pt x="41" y="20"/>
                    <a:pt x="60" y="18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7" name="Freeform 139"/>
            <p:cNvSpPr>
              <a:spLocks noEditPoints="1"/>
            </p:cNvSpPr>
            <p:nvPr/>
          </p:nvSpPr>
          <p:spPr bwMode="auto">
            <a:xfrm>
              <a:off x="2460" y="2725"/>
              <a:ext cx="58" cy="58"/>
            </a:xfrm>
            <a:custGeom>
              <a:avLst/>
              <a:gdLst>
                <a:gd name="T0" fmla="*/ 23 w 47"/>
                <a:gd name="T1" fmla="*/ 0 h 47"/>
                <a:gd name="T2" fmla="*/ 0 w 47"/>
                <a:gd name="T3" fmla="*/ 24 h 47"/>
                <a:gd name="T4" fmla="*/ 23 w 47"/>
                <a:gd name="T5" fmla="*/ 47 h 47"/>
                <a:gd name="T6" fmla="*/ 47 w 47"/>
                <a:gd name="T7" fmla="*/ 24 h 47"/>
                <a:gd name="T8" fmla="*/ 23 w 47"/>
                <a:gd name="T9" fmla="*/ 0 h 47"/>
                <a:gd name="T10" fmla="*/ 5 w 47"/>
                <a:gd name="T11" fmla="*/ 24 h 47"/>
                <a:gd name="T12" fmla="*/ 23 w 47"/>
                <a:gd name="T13" fmla="*/ 6 h 47"/>
                <a:gd name="T14" fmla="*/ 23 w 47"/>
                <a:gd name="T15" fmla="*/ 41 h 47"/>
                <a:gd name="T16" fmla="*/ 5 w 47"/>
                <a:gd name="T1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cubicBezTo>
                    <a:pt x="10" y="0"/>
                    <a:pt x="0" y="11"/>
                    <a:pt x="0" y="24"/>
                  </a:cubicBezTo>
                  <a:cubicBezTo>
                    <a:pt x="0" y="37"/>
                    <a:pt x="10" y="47"/>
                    <a:pt x="23" y="47"/>
                  </a:cubicBezTo>
                  <a:cubicBezTo>
                    <a:pt x="36" y="47"/>
                    <a:pt x="47" y="37"/>
                    <a:pt x="47" y="24"/>
                  </a:cubicBezTo>
                  <a:cubicBezTo>
                    <a:pt x="47" y="11"/>
                    <a:pt x="36" y="0"/>
                    <a:pt x="23" y="0"/>
                  </a:cubicBezTo>
                  <a:close/>
                  <a:moveTo>
                    <a:pt x="5" y="24"/>
                  </a:moveTo>
                  <a:cubicBezTo>
                    <a:pt x="5" y="14"/>
                    <a:pt x="13" y="6"/>
                    <a:pt x="23" y="6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13" y="41"/>
                    <a:pt x="5" y="33"/>
                    <a:pt x="5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8" name="Freeform 140"/>
            <p:cNvSpPr>
              <a:spLocks noEditPoints="1"/>
            </p:cNvSpPr>
            <p:nvPr/>
          </p:nvSpPr>
          <p:spPr bwMode="auto">
            <a:xfrm>
              <a:off x="2482" y="2423"/>
              <a:ext cx="82" cy="76"/>
            </a:xfrm>
            <a:custGeom>
              <a:avLst/>
              <a:gdLst>
                <a:gd name="T0" fmla="*/ 34 w 67"/>
                <a:gd name="T1" fmla="*/ 8 h 62"/>
                <a:gd name="T2" fmla="*/ 23 w 67"/>
                <a:gd name="T3" fmla="*/ 10 h 62"/>
                <a:gd name="T4" fmla="*/ 15 w 67"/>
                <a:gd name="T5" fmla="*/ 14 h 62"/>
                <a:gd name="T6" fmla="*/ 8 w 67"/>
                <a:gd name="T7" fmla="*/ 27 h 62"/>
                <a:gd name="T8" fmla="*/ 11 w 67"/>
                <a:gd name="T9" fmla="*/ 34 h 62"/>
                <a:gd name="T10" fmla="*/ 17 w 67"/>
                <a:gd name="T11" fmla="*/ 41 h 62"/>
                <a:gd name="T12" fmla="*/ 21 w 67"/>
                <a:gd name="T13" fmla="*/ 47 h 62"/>
                <a:gd name="T14" fmla="*/ 21 w 67"/>
                <a:gd name="T15" fmla="*/ 49 h 62"/>
                <a:gd name="T16" fmla="*/ 22 w 67"/>
                <a:gd name="T17" fmla="*/ 48 h 62"/>
                <a:gd name="T18" fmla="*/ 28 w 67"/>
                <a:gd name="T19" fmla="*/ 45 h 62"/>
                <a:gd name="T20" fmla="*/ 29 w 67"/>
                <a:gd name="T21" fmla="*/ 45 h 62"/>
                <a:gd name="T22" fmla="*/ 34 w 67"/>
                <a:gd name="T23" fmla="*/ 46 h 62"/>
                <a:gd name="T24" fmla="*/ 44 w 67"/>
                <a:gd name="T25" fmla="*/ 44 h 62"/>
                <a:gd name="T26" fmla="*/ 52 w 67"/>
                <a:gd name="T27" fmla="*/ 40 h 62"/>
                <a:gd name="T28" fmla="*/ 59 w 67"/>
                <a:gd name="T29" fmla="*/ 27 h 62"/>
                <a:gd name="T30" fmla="*/ 52 w 67"/>
                <a:gd name="T31" fmla="*/ 14 h 62"/>
                <a:gd name="T32" fmla="*/ 44 w 67"/>
                <a:gd name="T33" fmla="*/ 10 h 62"/>
                <a:gd name="T34" fmla="*/ 34 w 67"/>
                <a:gd name="T35" fmla="*/ 8 h 62"/>
                <a:gd name="T36" fmla="*/ 34 w 67"/>
                <a:gd name="T37" fmla="*/ 0 h 62"/>
                <a:gd name="T38" fmla="*/ 34 w 67"/>
                <a:gd name="T39" fmla="*/ 0 h 62"/>
                <a:gd name="T40" fmla="*/ 67 w 67"/>
                <a:gd name="T41" fmla="*/ 27 h 62"/>
                <a:gd name="T42" fmla="*/ 34 w 67"/>
                <a:gd name="T43" fmla="*/ 54 h 62"/>
                <a:gd name="T44" fmla="*/ 28 w 67"/>
                <a:gd name="T45" fmla="*/ 54 h 62"/>
                <a:gd name="T46" fmla="*/ 4 w 67"/>
                <a:gd name="T47" fmla="*/ 62 h 62"/>
                <a:gd name="T48" fmla="*/ 4 w 67"/>
                <a:gd name="T49" fmla="*/ 61 h 62"/>
                <a:gd name="T50" fmla="*/ 13 w 67"/>
                <a:gd name="T51" fmla="*/ 50 h 62"/>
                <a:gd name="T52" fmla="*/ 12 w 67"/>
                <a:gd name="T53" fmla="*/ 48 h 62"/>
                <a:gd name="T54" fmla="*/ 0 w 67"/>
                <a:gd name="T55" fmla="*/ 27 h 62"/>
                <a:gd name="T56" fmla="*/ 34 w 67"/>
                <a:gd name="T5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" h="62">
                  <a:moveTo>
                    <a:pt x="34" y="8"/>
                  </a:moveTo>
                  <a:cubicBezTo>
                    <a:pt x="30" y="8"/>
                    <a:pt x="26" y="9"/>
                    <a:pt x="23" y="10"/>
                  </a:cubicBezTo>
                  <a:cubicBezTo>
                    <a:pt x="20" y="11"/>
                    <a:pt x="17" y="12"/>
                    <a:pt x="15" y="14"/>
                  </a:cubicBezTo>
                  <a:cubicBezTo>
                    <a:pt x="11" y="18"/>
                    <a:pt x="8" y="22"/>
                    <a:pt x="8" y="27"/>
                  </a:cubicBezTo>
                  <a:cubicBezTo>
                    <a:pt x="8" y="29"/>
                    <a:pt x="9" y="32"/>
                    <a:pt x="11" y="34"/>
                  </a:cubicBezTo>
                  <a:cubicBezTo>
                    <a:pt x="12" y="37"/>
                    <a:pt x="14" y="39"/>
                    <a:pt x="17" y="41"/>
                  </a:cubicBezTo>
                  <a:cubicBezTo>
                    <a:pt x="19" y="42"/>
                    <a:pt x="20" y="44"/>
                    <a:pt x="21" y="47"/>
                  </a:cubicBezTo>
                  <a:cubicBezTo>
                    <a:pt x="21" y="47"/>
                    <a:pt x="21" y="48"/>
                    <a:pt x="21" y="49"/>
                  </a:cubicBezTo>
                  <a:cubicBezTo>
                    <a:pt x="21" y="49"/>
                    <a:pt x="22" y="48"/>
                    <a:pt x="22" y="48"/>
                  </a:cubicBezTo>
                  <a:cubicBezTo>
                    <a:pt x="24" y="46"/>
                    <a:pt x="26" y="45"/>
                    <a:pt x="28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1" y="46"/>
                    <a:pt x="32" y="46"/>
                    <a:pt x="34" y="46"/>
                  </a:cubicBezTo>
                  <a:cubicBezTo>
                    <a:pt x="37" y="46"/>
                    <a:pt x="41" y="45"/>
                    <a:pt x="44" y="44"/>
                  </a:cubicBezTo>
                  <a:cubicBezTo>
                    <a:pt x="47" y="43"/>
                    <a:pt x="50" y="41"/>
                    <a:pt x="52" y="40"/>
                  </a:cubicBezTo>
                  <a:cubicBezTo>
                    <a:pt x="56" y="36"/>
                    <a:pt x="59" y="32"/>
                    <a:pt x="59" y="27"/>
                  </a:cubicBezTo>
                  <a:cubicBezTo>
                    <a:pt x="59" y="22"/>
                    <a:pt x="56" y="18"/>
                    <a:pt x="52" y="14"/>
                  </a:cubicBezTo>
                  <a:cubicBezTo>
                    <a:pt x="50" y="12"/>
                    <a:pt x="47" y="11"/>
                    <a:pt x="44" y="10"/>
                  </a:cubicBezTo>
                  <a:cubicBezTo>
                    <a:pt x="41" y="9"/>
                    <a:pt x="37" y="8"/>
                    <a:pt x="34" y="8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52" y="0"/>
                    <a:pt x="67" y="12"/>
                    <a:pt x="67" y="27"/>
                  </a:cubicBezTo>
                  <a:cubicBezTo>
                    <a:pt x="67" y="42"/>
                    <a:pt x="52" y="54"/>
                    <a:pt x="34" y="54"/>
                  </a:cubicBezTo>
                  <a:cubicBezTo>
                    <a:pt x="32" y="54"/>
                    <a:pt x="30" y="54"/>
                    <a:pt x="28" y="54"/>
                  </a:cubicBezTo>
                  <a:cubicBezTo>
                    <a:pt x="21" y="61"/>
                    <a:pt x="13" y="62"/>
                    <a:pt x="4" y="62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9" y="58"/>
                    <a:pt x="13" y="54"/>
                    <a:pt x="13" y="50"/>
                  </a:cubicBezTo>
                  <a:cubicBezTo>
                    <a:pt x="13" y="49"/>
                    <a:pt x="13" y="49"/>
                    <a:pt x="12" y="48"/>
                  </a:cubicBezTo>
                  <a:cubicBezTo>
                    <a:pt x="5" y="43"/>
                    <a:pt x="0" y="35"/>
                    <a:pt x="0" y="27"/>
                  </a:cubicBezTo>
                  <a:cubicBezTo>
                    <a:pt x="0" y="12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499" name="Freeform 141"/>
            <p:cNvSpPr>
              <a:spLocks noEditPoints="1"/>
            </p:cNvSpPr>
            <p:nvPr/>
          </p:nvSpPr>
          <p:spPr bwMode="auto">
            <a:xfrm>
              <a:off x="2494" y="1730"/>
              <a:ext cx="80" cy="79"/>
            </a:xfrm>
            <a:custGeom>
              <a:avLst/>
              <a:gdLst>
                <a:gd name="T0" fmla="*/ 62 w 65"/>
                <a:gd name="T1" fmla="*/ 36 h 64"/>
                <a:gd name="T2" fmla="*/ 62 w 65"/>
                <a:gd name="T3" fmla="*/ 32 h 64"/>
                <a:gd name="T4" fmla="*/ 33 w 65"/>
                <a:gd name="T5" fmla="*/ 2 h 64"/>
                <a:gd name="T6" fmla="*/ 28 w 65"/>
                <a:gd name="T7" fmla="*/ 3 h 64"/>
                <a:gd name="T8" fmla="*/ 18 w 65"/>
                <a:gd name="T9" fmla="*/ 0 h 64"/>
                <a:gd name="T10" fmla="*/ 0 w 65"/>
                <a:gd name="T11" fmla="*/ 18 h 64"/>
                <a:gd name="T12" fmla="*/ 3 w 65"/>
                <a:gd name="T13" fmla="*/ 27 h 64"/>
                <a:gd name="T14" fmla="*/ 3 w 65"/>
                <a:gd name="T15" fmla="*/ 32 h 64"/>
                <a:gd name="T16" fmla="*/ 33 w 65"/>
                <a:gd name="T17" fmla="*/ 62 h 64"/>
                <a:gd name="T18" fmla="*/ 38 w 65"/>
                <a:gd name="T19" fmla="*/ 61 h 64"/>
                <a:gd name="T20" fmla="*/ 47 w 65"/>
                <a:gd name="T21" fmla="*/ 64 h 64"/>
                <a:gd name="T22" fmla="*/ 65 w 65"/>
                <a:gd name="T23" fmla="*/ 46 h 64"/>
                <a:gd name="T24" fmla="*/ 62 w 65"/>
                <a:gd name="T25" fmla="*/ 36 h 64"/>
                <a:gd name="T26" fmla="*/ 35 w 65"/>
                <a:gd name="T27" fmla="*/ 54 h 64"/>
                <a:gd name="T28" fmla="*/ 17 w 65"/>
                <a:gd name="T29" fmla="*/ 49 h 64"/>
                <a:gd name="T30" fmla="*/ 18 w 65"/>
                <a:gd name="T31" fmla="*/ 39 h 64"/>
                <a:gd name="T32" fmla="*/ 26 w 65"/>
                <a:gd name="T33" fmla="*/ 45 h 64"/>
                <a:gd name="T34" fmla="*/ 40 w 65"/>
                <a:gd name="T35" fmla="*/ 44 h 64"/>
                <a:gd name="T36" fmla="*/ 32 w 65"/>
                <a:gd name="T37" fmla="*/ 36 h 64"/>
                <a:gd name="T38" fmla="*/ 15 w 65"/>
                <a:gd name="T39" fmla="*/ 23 h 64"/>
                <a:gd name="T40" fmla="*/ 28 w 65"/>
                <a:gd name="T41" fmla="*/ 10 h 64"/>
                <a:gd name="T42" fmla="*/ 46 w 65"/>
                <a:gd name="T43" fmla="*/ 15 h 64"/>
                <a:gd name="T44" fmla="*/ 45 w 65"/>
                <a:gd name="T45" fmla="*/ 24 h 64"/>
                <a:gd name="T46" fmla="*/ 32 w 65"/>
                <a:gd name="T47" fmla="*/ 17 h 64"/>
                <a:gd name="T48" fmla="*/ 29 w 65"/>
                <a:gd name="T49" fmla="*/ 26 h 64"/>
                <a:gd name="T50" fmla="*/ 50 w 65"/>
                <a:gd name="T51" fmla="*/ 37 h 64"/>
                <a:gd name="T52" fmla="*/ 35 w 65"/>
                <a:gd name="T53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" h="64">
                  <a:moveTo>
                    <a:pt x="62" y="36"/>
                  </a:moveTo>
                  <a:cubicBezTo>
                    <a:pt x="62" y="35"/>
                    <a:pt x="62" y="34"/>
                    <a:pt x="62" y="32"/>
                  </a:cubicBezTo>
                  <a:cubicBezTo>
                    <a:pt x="62" y="16"/>
                    <a:pt x="49" y="2"/>
                    <a:pt x="33" y="2"/>
                  </a:cubicBezTo>
                  <a:cubicBezTo>
                    <a:pt x="31" y="2"/>
                    <a:pt x="29" y="3"/>
                    <a:pt x="28" y="3"/>
                  </a:cubicBezTo>
                  <a:cubicBezTo>
                    <a:pt x="25" y="1"/>
                    <a:pt x="22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1"/>
                    <a:pt x="1" y="25"/>
                    <a:pt x="3" y="27"/>
                  </a:cubicBezTo>
                  <a:cubicBezTo>
                    <a:pt x="3" y="29"/>
                    <a:pt x="3" y="31"/>
                    <a:pt x="3" y="32"/>
                  </a:cubicBezTo>
                  <a:cubicBezTo>
                    <a:pt x="3" y="49"/>
                    <a:pt x="16" y="62"/>
                    <a:pt x="33" y="62"/>
                  </a:cubicBezTo>
                  <a:cubicBezTo>
                    <a:pt x="34" y="62"/>
                    <a:pt x="36" y="62"/>
                    <a:pt x="38" y="61"/>
                  </a:cubicBezTo>
                  <a:cubicBezTo>
                    <a:pt x="41" y="63"/>
                    <a:pt x="44" y="64"/>
                    <a:pt x="47" y="64"/>
                  </a:cubicBezTo>
                  <a:cubicBezTo>
                    <a:pt x="57" y="64"/>
                    <a:pt x="65" y="56"/>
                    <a:pt x="65" y="46"/>
                  </a:cubicBezTo>
                  <a:cubicBezTo>
                    <a:pt x="65" y="43"/>
                    <a:pt x="64" y="39"/>
                    <a:pt x="62" y="36"/>
                  </a:cubicBezTo>
                  <a:close/>
                  <a:moveTo>
                    <a:pt x="35" y="54"/>
                  </a:moveTo>
                  <a:cubicBezTo>
                    <a:pt x="26" y="55"/>
                    <a:pt x="21" y="52"/>
                    <a:pt x="17" y="49"/>
                  </a:cubicBezTo>
                  <a:cubicBezTo>
                    <a:pt x="13" y="44"/>
                    <a:pt x="15" y="40"/>
                    <a:pt x="18" y="39"/>
                  </a:cubicBezTo>
                  <a:cubicBezTo>
                    <a:pt x="22" y="39"/>
                    <a:pt x="24" y="43"/>
                    <a:pt x="26" y="45"/>
                  </a:cubicBezTo>
                  <a:cubicBezTo>
                    <a:pt x="28" y="46"/>
                    <a:pt x="36" y="49"/>
                    <a:pt x="40" y="44"/>
                  </a:cubicBezTo>
                  <a:cubicBezTo>
                    <a:pt x="44" y="39"/>
                    <a:pt x="37" y="37"/>
                    <a:pt x="32" y="36"/>
                  </a:cubicBezTo>
                  <a:cubicBezTo>
                    <a:pt x="24" y="35"/>
                    <a:pt x="14" y="31"/>
                    <a:pt x="15" y="23"/>
                  </a:cubicBezTo>
                  <a:cubicBezTo>
                    <a:pt x="16" y="15"/>
                    <a:pt x="22" y="11"/>
                    <a:pt x="28" y="10"/>
                  </a:cubicBezTo>
                  <a:cubicBezTo>
                    <a:pt x="37" y="9"/>
                    <a:pt x="42" y="11"/>
                    <a:pt x="46" y="15"/>
                  </a:cubicBezTo>
                  <a:cubicBezTo>
                    <a:pt x="51" y="19"/>
                    <a:pt x="48" y="24"/>
                    <a:pt x="45" y="24"/>
                  </a:cubicBezTo>
                  <a:cubicBezTo>
                    <a:pt x="42" y="24"/>
                    <a:pt x="39" y="17"/>
                    <a:pt x="32" y="17"/>
                  </a:cubicBezTo>
                  <a:cubicBezTo>
                    <a:pt x="25" y="17"/>
                    <a:pt x="20" y="24"/>
                    <a:pt x="29" y="26"/>
                  </a:cubicBezTo>
                  <a:cubicBezTo>
                    <a:pt x="37" y="29"/>
                    <a:pt x="47" y="29"/>
                    <a:pt x="50" y="37"/>
                  </a:cubicBezTo>
                  <a:cubicBezTo>
                    <a:pt x="53" y="45"/>
                    <a:pt x="45" y="54"/>
                    <a:pt x="35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0" name="Freeform 142"/>
            <p:cNvSpPr>
              <a:spLocks noEditPoints="1"/>
            </p:cNvSpPr>
            <p:nvPr/>
          </p:nvSpPr>
          <p:spPr bwMode="auto">
            <a:xfrm>
              <a:off x="2322" y="2132"/>
              <a:ext cx="80" cy="81"/>
            </a:xfrm>
            <a:custGeom>
              <a:avLst/>
              <a:gdLst>
                <a:gd name="T0" fmla="*/ 61 w 65"/>
                <a:gd name="T1" fmla="*/ 19 h 66"/>
                <a:gd name="T2" fmla="*/ 47 w 65"/>
                <a:gd name="T3" fmla="*/ 4 h 66"/>
                <a:gd name="T4" fmla="*/ 51 w 65"/>
                <a:gd name="T5" fmla="*/ 0 h 66"/>
                <a:gd name="T6" fmla="*/ 65 w 65"/>
                <a:gd name="T7" fmla="*/ 14 h 66"/>
                <a:gd name="T8" fmla="*/ 61 w 65"/>
                <a:gd name="T9" fmla="*/ 19 h 66"/>
                <a:gd name="T10" fmla="*/ 57 w 65"/>
                <a:gd name="T11" fmla="*/ 23 h 66"/>
                <a:gd name="T12" fmla="*/ 55 w 65"/>
                <a:gd name="T13" fmla="*/ 45 h 66"/>
                <a:gd name="T14" fmla="*/ 10 w 65"/>
                <a:gd name="T15" fmla="*/ 66 h 66"/>
                <a:gd name="T16" fmla="*/ 7 w 65"/>
                <a:gd name="T17" fmla="*/ 62 h 66"/>
                <a:gd name="T18" fmla="*/ 24 w 65"/>
                <a:gd name="T19" fmla="*/ 45 h 66"/>
                <a:gd name="T20" fmla="*/ 26 w 65"/>
                <a:gd name="T21" fmla="*/ 45 h 66"/>
                <a:gd name="T22" fmla="*/ 33 w 65"/>
                <a:gd name="T23" fmla="*/ 39 h 66"/>
                <a:gd name="T24" fmla="*/ 26 w 65"/>
                <a:gd name="T25" fmla="*/ 33 h 66"/>
                <a:gd name="T26" fmla="*/ 20 w 65"/>
                <a:gd name="T27" fmla="*/ 39 h 66"/>
                <a:gd name="T28" fmla="*/ 21 w 65"/>
                <a:gd name="T29" fmla="*/ 41 h 66"/>
                <a:gd name="T30" fmla="*/ 3 w 65"/>
                <a:gd name="T31" fmla="*/ 59 h 66"/>
                <a:gd name="T32" fmla="*/ 0 w 65"/>
                <a:gd name="T33" fmla="*/ 56 h 66"/>
                <a:gd name="T34" fmla="*/ 20 w 65"/>
                <a:gd name="T35" fmla="*/ 10 h 66"/>
                <a:gd name="T36" fmla="*/ 43 w 65"/>
                <a:gd name="T37" fmla="*/ 8 h 66"/>
                <a:gd name="T38" fmla="*/ 57 w 65"/>
                <a:gd name="T39" fmla="*/ 2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5" h="66">
                  <a:moveTo>
                    <a:pt x="61" y="19"/>
                  </a:moveTo>
                  <a:cubicBezTo>
                    <a:pt x="47" y="4"/>
                    <a:pt x="47" y="4"/>
                    <a:pt x="47" y="4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5" y="14"/>
                    <a:pt x="65" y="14"/>
                    <a:pt x="65" y="14"/>
                  </a:cubicBezTo>
                  <a:lnTo>
                    <a:pt x="61" y="19"/>
                  </a:lnTo>
                  <a:close/>
                  <a:moveTo>
                    <a:pt x="57" y="23"/>
                  </a:moveTo>
                  <a:cubicBezTo>
                    <a:pt x="55" y="45"/>
                    <a:pt x="55" y="45"/>
                    <a:pt x="55" y="45"/>
                  </a:cubicBezTo>
                  <a:cubicBezTo>
                    <a:pt x="37" y="45"/>
                    <a:pt x="10" y="66"/>
                    <a:pt x="10" y="66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5"/>
                    <a:pt x="26" y="45"/>
                    <a:pt x="26" y="45"/>
                  </a:cubicBezTo>
                  <a:cubicBezTo>
                    <a:pt x="30" y="45"/>
                    <a:pt x="33" y="43"/>
                    <a:pt x="33" y="39"/>
                  </a:cubicBezTo>
                  <a:cubicBezTo>
                    <a:pt x="33" y="36"/>
                    <a:pt x="30" y="33"/>
                    <a:pt x="26" y="33"/>
                  </a:cubicBezTo>
                  <a:cubicBezTo>
                    <a:pt x="23" y="33"/>
                    <a:pt x="20" y="36"/>
                    <a:pt x="20" y="39"/>
                  </a:cubicBezTo>
                  <a:cubicBezTo>
                    <a:pt x="20" y="40"/>
                    <a:pt x="20" y="41"/>
                    <a:pt x="21" y="41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0" y="29"/>
                    <a:pt x="20" y="10"/>
                  </a:cubicBezTo>
                  <a:cubicBezTo>
                    <a:pt x="43" y="8"/>
                    <a:pt x="43" y="8"/>
                    <a:pt x="43" y="8"/>
                  </a:cubicBezTo>
                  <a:lnTo>
                    <a:pt x="57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1" name="Freeform 143"/>
            <p:cNvSpPr>
              <a:spLocks noEditPoints="1"/>
            </p:cNvSpPr>
            <p:nvPr/>
          </p:nvSpPr>
          <p:spPr bwMode="auto">
            <a:xfrm>
              <a:off x="2223" y="1892"/>
              <a:ext cx="47" cy="63"/>
            </a:xfrm>
            <a:custGeom>
              <a:avLst/>
              <a:gdLst>
                <a:gd name="T0" fmla="*/ 38 w 38"/>
                <a:gd name="T1" fmla="*/ 31 h 51"/>
                <a:gd name="T2" fmla="*/ 38 w 38"/>
                <a:gd name="T3" fmla="*/ 31 h 51"/>
                <a:gd name="T4" fmla="*/ 38 w 38"/>
                <a:gd name="T5" fmla="*/ 31 h 51"/>
                <a:gd name="T6" fmla="*/ 19 w 38"/>
                <a:gd name="T7" fmla="*/ 0 h 51"/>
                <a:gd name="T8" fmla="*/ 0 w 38"/>
                <a:gd name="T9" fmla="*/ 31 h 51"/>
                <a:gd name="T10" fmla="*/ 0 w 38"/>
                <a:gd name="T11" fmla="*/ 31 h 51"/>
                <a:gd name="T12" fmla="*/ 0 w 38"/>
                <a:gd name="T13" fmla="*/ 31 h 51"/>
                <a:gd name="T14" fmla="*/ 0 w 38"/>
                <a:gd name="T15" fmla="*/ 32 h 51"/>
                <a:gd name="T16" fmla="*/ 0 w 38"/>
                <a:gd name="T17" fmla="*/ 32 h 51"/>
                <a:gd name="T18" fmla="*/ 0 w 38"/>
                <a:gd name="T19" fmla="*/ 32 h 51"/>
                <a:gd name="T20" fmla="*/ 19 w 38"/>
                <a:gd name="T21" fmla="*/ 51 h 51"/>
                <a:gd name="T22" fmla="*/ 38 w 38"/>
                <a:gd name="T23" fmla="*/ 32 h 51"/>
                <a:gd name="T24" fmla="*/ 38 w 38"/>
                <a:gd name="T25" fmla="*/ 32 h 51"/>
                <a:gd name="T26" fmla="*/ 38 w 38"/>
                <a:gd name="T27" fmla="*/ 32 h 51"/>
                <a:gd name="T28" fmla="*/ 38 w 38"/>
                <a:gd name="T29" fmla="*/ 31 h 51"/>
                <a:gd name="T30" fmla="*/ 32 w 38"/>
                <a:gd name="T31" fmla="*/ 32 h 51"/>
                <a:gd name="T32" fmla="*/ 32 w 38"/>
                <a:gd name="T33" fmla="*/ 32 h 51"/>
                <a:gd name="T34" fmla="*/ 28 w 38"/>
                <a:gd name="T35" fmla="*/ 41 h 51"/>
                <a:gd name="T36" fmla="*/ 19 w 38"/>
                <a:gd name="T37" fmla="*/ 44 h 51"/>
                <a:gd name="T38" fmla="*/ 17 w 38"/>
                <a:gd name="T39" fmla="*/ 44 h 51"/>
                <a:gd name="T40" fmla="*/ 29 w 38"/>
                <a:gd name="T41" fmla="*/ 24 h 51"/>
                <a:gd name="T42" fmla="*/ 29 w 38"/>
                <a:gd name="T43" fmla="*/ 21 h 51"/>
                <a:gd name="T44" fmla="*/ 32 w 38"/>
                <a:gd name="T45" fmla="*/ 31 h 51"/>
                <a:gd name="T46" fmla="*/ 32 w 38"/>
                <a:gd name="T47" fmla="*/ 31 h 51"/>
                <a:gd name="T48" fmla="*/ 32 w 38"/>
                <a:gd name="T49" fmla="*/ 31 h 51"/>
                <a:gd name="T50" fmla="*/ 32 w 38"/>
                <a:gd name="T51" fmla="*/ 32 h 51"/>
                <a:gd name="T52" fmla="*/ 32 w 38"/>
                <a:gd name="T53" fmla="*/ 32 h 51"/>
                <a:gd name="T54" fmla="*/ 32 w 38"/>
                <a:gd name="T55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" h="51">
                  <a:moveTo>
                    <a:pt x="38" y="31"/>
                  </a:move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16"/>
                    <a:pt x="19" y="0"/>
                    <a:pt x="19" y="0"/>
                  </a:cubicBezTo>
                  <a:cubicBezTo>
                    <a:pt x="19" y="0"/>
                    <a:pt x="1" y="16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42"/>
                    <a:pt x="9" y="51"/>
                    <a:pt x="19" y="51"/>
                  </a:cubicBezTo>
                  <a:cubicBezTo>
                    <a:pt x="30" y="51"/>
                    <a:pt x="38" y="4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2"/>
                    <a:pt x="38" y="31"/>
                  </a:cubicBezTo>
                  <a:close/>
                  <a:moveTo>
                    <a:pt x="32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2" y="35"/>
                    <a:pt x="30" y="38"/>
                    <a:pt x="28" y="41"/>
                  </a:cubicBezTo>
                  <a:cubicBezTo>
                    <a:pt x="26" y="43"/>
                    <a:pt x="23" y="44"/>
                    <a:pt x="19" y="44"/>
                  </a:cubicBezTo>
                  <a:cubicBezTo>
                    <a:pt x="19" y="44"/>
                    <a:pt x="18" y="44"/>
                    <a:pt x="17" y="44"/>
                  </a:cubicBezTo>
                  <a:cubicBezTo>
                    <a:pt x="24" y="40"/>
                    <a:pt x="29" y="33"/>
                    <a:pt x="29" y="24"/>
                  </a:cubicBezTo>
                  <a:cubicBezTo>
                    <a:pt x="29" y="23"/>
                    <a:pt x="29" y="22"/>
                    <a:pt x="29" y="21"/>
                  </a:cubicBezTo>
                  <a:cubicBezTo>
                    <a:pt x="31" y="25"/>
                    <a:pt x="32" y="28"/>
                    <a:pt x="32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2" name="Freeform 144"/>
            <p:cNvSpPr>
              <a:spLocks noEditPoints="1"/>
            </p:cNvSpPr>
            <p:nvPr/>
          </p:nvSpPr>
          <p:spPr bwMode="auto">
            <a:xfrm>
              <a:off x="3226" y="2560"/>
              <a:ext cx="74" cy="75"/>
            </a:xfrm>
            <a:custGeom>
              <a:avLst/>
              <a:gdLst>
                <a:gd name="T0" fmla="*/ 30 w 60"/>
                <a:gd name="T1" fmla="*/ 0 h 61"/>
                <a:gd name="T2" fmla="*/ 0 w 60"/>
                <a:gd name="T3" fmla="*/ 30 h 61"/>
                <a:gd name="T4" fmla="*/ 30 w 60"/>
                <a:gd name="T5" fmla="*/ 61 h 61"/>
                <a:gd name="T6" fmla="*/ 60 w 60"/>
                <a:gd name="T7" fmla="*/ 30 h 61"/>
                <a:gd name="T8" fmla="*/ 30 w 60"/>
                <a:gd name="T9" fmla="*/ 0 h 61"/>
                <a:gd name="T10" fmla="*/ 30 w 60"/>
                <a:gd name="T11" fmla="*/ 55 h 61"/>
                <a:gd name="T12" fmla="*/ 5 w 60"/>
                <a:gd name="T13" fmla="*/ 30 h 61"/>
                <a:gd name="T14" fmla="*/ 30 w 60"/>
                <a:gd name="T15" fmla="*/ 6 h 61"/>
                <a:gd name="T16" fmla="*/ 55 w 60"/>
                <a:gd name="T17" fmla="*/ 30 h 61"/>
                <a:gd name="T18" fmla="*/ 30 w 60"/>
                <a:gd name="T19" fmla="*/ 55 h 61"/>
                <a:gd name="T20" fmla="*/ 26 w 60"/>
                <a:gd name="T21" fmla="*/ 15 h 61"/>
                <a:gd name="T22" fmla="*/ 34 w 60"/>
                <a:gd name="T23" fmla="*/ 15 h 61"/>
                <a:gd name="T24" fmla="*/ 34 w 60"/>
                <a:gd name="T25" fmla="*/ 23 h 61"/>
                <a:gd name="T26" fmla="*/ 26 w 60"/>
                <a:gd name="T27" fmla="*/ 23 h 61"/>
                <a:gd name="T28" fmla="*/ 26 w 60"/>
                <a:gd name="T29" fmla="*/ 15 h 61"/>
                <a:gd name="T30" fmla="*/ 38 w 60"/>
                <a:gd name="T31" fmla="*/ 46 h 61"/>
                <a:gd name="T32" fmla="*/ 22 w 60"/>
                <a:gd name="T33" fmla="*/ 46 h 61"/>
                <a:gd name="T34" fmla="*/ 22 w 60"/>
                <a:gd name="T35" fmla="*/ 42 h 61"/>
                <a:gd name="T36" fmla="*/ 26 w 60"/>
                <a:gd name="T37" fmla="*/ 42 h 61"/>
                <a:gd name="T38" fmla="*/ 26 w 60"/>
                <a:gd name="T39" fmla="*/ 30 h 61"/>
                <a:gd name="T40" fmla="*/ 22 w 60"/>
                <a:gd name="T41" fmla="*/ 30 h 61"/>
                <a:gd name="T42" fmla="*/ 22 w 60"/>
                <a:gd name="T43" fmla="*/ 27 h 61"/>
                <a:gd name="T44" fmla="*/ 34 w 60"/>
                <a:gd name="T45" fmla="*/ 27 h 61"/>
                <a:gd name="T46" fmla="*/ 34 w 60"/>
                <a:gd name="T47" fmla="*/ 42 h 61"/>
                <a:gd name="T48" fmla="*/ 38 w 60"/>
                <a:gd name="T49" fmla="*/ 42 h 61"/>
                <a:gd name="T50" fmla="*/ 38 w 60"/>
                <a:gd name="T51" fmla="*/ 4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61">
                  <a:moveTo>
                    <a:pt x="30" y="0"/>
                  </a:moveTo>
                  <a:cubicBezTo>
                    <a:pt x="13" y="0"/>
                    <a:pt x="0" y="14"/>
                    <a:pt x="0" y="30"/>
                  </a:cubicBezTo>
                  <a:cubicBezTo>
                    <a:pt x="0" y="47"/>
                    <a:pt x="13" y="61"/>
                    <a:pt x="30" y="61"/>
                  </a:cubicBezTo>
                  <a:cubicBezTo>
                    <a:pt x="47" y="61"/>
                    <a:pt x="60" y="47"/>
                    <a:pt x="60" y="30"/>
                  </a:cubicBezTo>
                  <a:cubicBezTo>
                    <a:pt x="60" y="14"/>
                    <a:pt x="47" y="0"/>
                    <a:pt x="30" y="0"/>
                  </a:cubicBezTo>
                  <a:close/>
                  <a:moveTo>
                    <a:pt x="30" y="55"/>
                  </a:moveTo>
                  <a:cubicBezTo>
                    <a:pt x="16" y="55"/>
                    <a:pt x="5" y="44"/>
                    <a:pt x="5" y="30"/>
                  </a:cubicBezTo>
                  <a:cubicBezTo>
                    <a:pt x="5" y="17"/>
                    <a:pt x="16" y="6"/>
                    <a:pt x="30" y="6"/>
                  </a:cubicBezTo>
                  <a:cubicBezTo>
                    <a:pt x="44" y="6"/>
                    <a:pt x="55" y="17"/>
                    <a:pt x="55" y="30"/>
                  </a:cubicBezTo>
                  <a:cubicBezTo>
                    <a:pt x="55" y="44"/>
                    <a:pt x="44" y="55"/>
                    <a:pt x="30" y="55"/>
                  </a:cubicBezTo>
                  <a:close/>
                  <a:moveTo>
                    <a:pt x="26" y="15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26" y="23"/>
                    <a:pt x="26" y="23"/>
                    <a:pt x="26" y="23"/>
                  </a:cubicBezTo>
                  <a:lnTo>
                    <a:pt x="26" y="15"/>
                  </a:lnTo>
                  <a:close/>
                  <a:moveTo>
                    <a:pt x="38" y="46"/>
                  </a:moveTo>
                  <a:cubicBezTo>
                    <a:pt x="22" y="46"/>
                    <a:pt x="22" y="46"/>
                    <a:pt x="22" y="46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8" y="42"/>
                    <a:pt x="38" y="42"/>
                    <a:pt x="38" y="42"/>
                  </a:cubicBezTo>
                  <a:lnTo>
                    <a:pt x="3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3" name="Freeform 145"/>
            <p:cNvSpPr>
              <a:spLocks noEditPoints="1"/>
            </p:cNvSpPr>
            <p:nvPr/>
          </p:nvSpPr>
          <p:spPr bwMode="auto">
            <a:xfrm>
              <a:off x="2196" y="2438"/>
              <a:ext cx="101" cy="107"/>
            </a:xfrm>
            <a:custGeom>
              <a:avLst/>
              <a:gdLst>
                <a:gd name="T0" fmla="*/ 78 w 82"/>
                <a:gd name="T1" fmla="*/ 22 h 87"/>
                <a:gd name="T2" fmla="*/ 50 w 82"/>
                <a:gd name="T3" fmla="*/ 2 h 87"/>
                <a:gd name="T4" fmla="*/ 40 w 82"/>
                <a:gd name="T5" fmla="*/ 4 h 87"/>
                <a:gd name="T6" fmla="*/ 3 w 82"/>
                <a:gd name="T7" fmla="*/ 55 h 87"/>
                <a:gd name="T8" fmla="*/ 4 w 82"/>
                <a:gd name="T9" fmla="*/ 65 h 87"/>
                <a:gd name="T10" fmla="*/ 32 w 82"/>
                <a:gd name="T11" fmla="*/ 85 h 87"/>
                <a:gd name="T12" fmla="*/ 42 w 82"/>
                <a:gd name="T13" fmla="*/ 84 h 87"/>
                <a:gd name="T14" fmla="*/ 80 w 82"/>
                <a:gd name="T15" fmla="*/ 32 h 87"/>
                <a:gd name="T16" fmla="*/ 78 w 82"/>
                <a:gd name="T17" fmla="*/ 22 h 87"/>
                <a:gd name="T18" fmla="*/ 54 w 82"/>
                <a:gd name="T19" fmla="*/ 9 h 87"/>
                <a:gd name="T20" fmla="*/ 70 w 82"/>
                <a:gd name="T21" fmla="*/ 21 h 87"/>
                <a:gd name="T22" fmla="*/ 68 w 82"/>
                <a:gd name="T23" fmla="*/ 23 h 87"/>
                <a:gd name="T24" fmla="*/ 53 w 82"/>
                <a:gd name="T25" fmla="*/ 11 h 87"/>
                <a:gd name="T26" fmla="*/ 54 w 82"/>
                <a:gd name="T27" fmla="*/ 9 h 87"/>
                <a:gd name="T28" fmla="*/ 21 w 82"/>
                <a:gd name="T29" fmla="*/ 71 h 87"/>
                <a:gd name="T30" fmla="*/ 20 w 82"/>
                <a:gd name="T31" fmla="*/ 64 h 87"/>
                <a:gd name="T32" fmla="*/ 27 w 82"/>
                <a:gd name="T33" fmla="*/ 63 h 87"/>
                <a:gd name="T34" fmla="*/ 28 w 82"/>
                <a:gd name="T35" fmla="*/ 70 h 87"/>
                <a:gd name="T36" fmla="*/ 21 w 82"/>
                <a:gd name="T37" fmla="*/ 71 h 87"/>
                <a:gd name="T38" fmla="*/ 45 w 82"/>
                <a:gd name="T39" fmla="*/ 71 h 87"/>
                <a:gd name="T40" fmla="*/ 14 w 82"/>
                <a:gd name="T41" fmla="*/ 48 h 87"/>
                <a:gd name="T42" fmla="*/ 43 w 82"/>
                <a:gd name="T43" fmla="*/ 9 h 87"/>
                <a:gd name="T44" fmla="*/ 74 w 82"/>
                <a:gd name="T45" fmla="*/ 31 h 87"/>
                <a:gd name="T46" fmla="*/ 45 w 82"/>
                <a:gd name="T47" fmla="*/ 7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" h="87">
                  <a:moveTo>
                    <a:pt x="78" y="22"/>
                  </a:moveTo>
                  <a:cubicBezTo>
                    <a:pt x="50" y="2"/>
                    <a:pt x="50" y="2"/>
                    <a:pt x="50" y="2"/>
                  </a:cubicBezTo>
                  <a:cubicBezTo>
                    <a:pt x="47" y="0"/>
                    <a:pt x="43" y="0"/>
                    <a:pt x="40" y="4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0" y="58"/>
                    <a:pt x="1" y="63"/>
                    <a:pt x="4" y="65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35" y="87"/>
                    <a:pt x="40" y="87"/>
                    <a:pt x="42" y="84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2" y="29"/>
                    <a:pt x="81" y="25"/>
                    <a:pt x="78" y="22"/>
                  </a:cubicBezTo>
                  <a:close/>
                  <a:moveTo>
                    <a:pt x="54" y="9"/>
                  </a:moveTo>
                  <a:cubicBezTo>
                    <a:pt x="70" y="21"/>
                    <a:pt x="70" y="21"/>
                    <a:pt x="70" y="21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53" y="11"/>
                    <a:pt x="53" y="11"/>
                    <a:pt x="53" y="11"/>
                  </a:cubicBezTo>
                  <a:lnTo>
                    <a:pt x="54" y="9"/>
                  </a:lnTo>
                  <a:close/>
                  <a:moveTo>
                    <a:pt x="21" y="71"/>
                  </a:moveTo>
                  <a:cubicBezTo>
                    <a:pt x="19" y="70"/>
                    <a:pt x="18" y="67"/>
                    <a:pt x="20" y="64"/>
                  </a:cubicBezTo>
                  <a:cubicBezTo>
                    <a:pt x="22" y="62"/>
                    <a:pt x="25" y="62"/>
                    <a:pt x="27" y="63"/>
                  </a:cubicBezTo>
                  <a:cubicBezTo>
                    <a:pt x="29" y="65"/>
                    <a:pt x="29" y="68"/>
                    <a:pt x="28" y="70"/>
                  </a:cubicBezTo>
                  <a:cubicBezTo>
                    <a:pt x="26" y="72"/>
                    <a:pt x="23" y="73"/>
                    <a:pt x="21" y="71"/>
                  </a:cubicBezTo>
                  <a:close/>
                  <a:moveTo>
                    <a:pt x="45" y="71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74" y="31"/>
                    <a:pt x="74" y="31"/>
                    <a:pt x="74" y="31"/>
                  </a:cubicBezTo>
                  <a:lnTo>
                    <a:pt x="45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4" name="Freeform 146"/>
            <p:cNvSpPr>
              <a:spLocks noEditPoints="1"/>
            </p:cNvSpPr>
            <p:nvPr/>
          </p:nvSpPr>
          <p:spPr bwMode="auto">
            <a:xfrm>
              <a:off x="2792" y="2724"/>
              <a:ext cx="84" cy="85"/>
            </a:xfrm>
            <a:custGeom>
              <a:avLst/>
              <a:gdLst>
                <a:gd name="T0" fmla="*/ 35 w 69"/>
                <a:gd name="T1" fmla="*/ 0 h 69"/>
                <a:gd name="T2" fmla="*/ 0 w 69"/>
                <a:gd name="T3" fmla="*/ 35 h 69"/>
                <a:gd name="T4" fmla="*/ 35 w 69"/>
                <a:gd name="T5" fmla="*/ 69 h 69"/>
                <a:gd name="T6" fmla="*/ 69 w 69"/>
                <a:gd name="T7" fmla="*/ 35 h 69"/>
                <a:gd name="T8" fmla="*/ 35 w 69"/>
                <a:gd name="T9" fmla="*/ 0 h 69"/>
                <a:gd name="T10" fmla="*/ 55 w 69"/>
                <a:gd name="T11" fmla="*/ 30 h 69"/>
                <a:gd name="T12" fmla="*/ 36 w 69"/>
                <a:gd name="T13" fmla="*/ 56 h 69"/>
                <a:gd name="T14" fmla="*/ 28 w 69"/>
                <a:gd name="T15" fmla="*/ 52 h 69"/>
                <a:gd name="T16" fmla="*/ 21 w 69"/>
                <a:gd name="T17" fmla="*/ 32 h 69"/>
                <a:gd name="T18" fmla="*/ 16 w 69"/>
                <a:gd name="T19" fmla="*/ 33 h 69"/>
                <a:gd name="T20" fmla="*/ 14 w 69"/>
                <a:gd name="T21" fmla="*/ 31 h 69"/>
                <a:gd name="T22" fmla="*/ 27 w 69"/>
                <a:gd name="T23" fmla="*/ 22 h 69"/>
                <a:gd name="T24" fmla="*/ 34 w 69"/>
                <a:gd name="T25" fmla="*/ 35 h 69"/>
                <a:gd name="T26" fmla="*/ 37 w 69"/>
                <a:gd name="T27" fmla="*/ 44 h 69"/>
                <a:gd name="T28" fmla="*/ 43 w 69"/>
                <a:gd name="T29" fmla="*/ 36 h 69"/>
                <a:gd name="T30" fmla="*/ 38 w 69"/>
                <a:gd name="T31" fmla="*/ 31 h 69"/>
                <a:gd name="T32" fmla="*/ 55 w 69"/>
                <a:gd name="T33" fmla="*/ 3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69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54"/>
                    <a:pt x="16" y="69"/>
                    <a:pt x="35" y="69"/>
                  </a:cubicBezTo>
                  <a:cubicBezTo>
                    <a:pt x="54" y="69"/>
                    <a:pt x="69" y="54"/>
                    <a:pt x="69" y="35"/>
                  </a:cubicBezTo>
                  <a:cubicBezTo>
                    <a:pt x="69" y="16"/>
                    <a:pt x="54" y="0"/>
                    <a:pt x="35" y="0"/>
                  </a:cubicBezTo>
                  <a:close/>
                  <a:moveTo>
                    <a:pt x="55" y="30"/>
                  </a:moveTo>
                  <a:cubicBezTo>
                    <a:pt x="53" y="43"/>
                    <a:pt x="40" y="53"/>
                    <a:pt x="36" y="56"/>
                  </a:cubicBezTo>
                  <a:cubicBezTo>
                    <a:pt x="32" y="58"/>
                    <a:pt x="29" y="55"/>
                    <a:pt x="28" y="52"/>
                  </a:cubicBezTo>
                  <a:cubicBezTo>
                    <a:pt x="26" y="49"/>
                    <a:pt x="22" y="33"/>
                    <a:pt x="21" y="32"/>
                  </a:cubicBezTo>
                  <a:cubicBezTo>
                    <a:pt x="19" y="30"/>
                    <a:pt x="16" y="33"/>
                    <a:pt x="16" y="33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21" y="23"/>
                    <a:pt x="27" y="22"/>
                  </a:cubicBezTo>
                  <a:cubicBezTo>
                    <a:pt x="32" y="20"/>
                    <a:pt x="32" y="30"/>
                    <a:pt x="34" y="35"/>
                  </a:cubicBezTo>
                  <a:cubicBezTo>
                    <a:pt x="35" y="41"/>
                    <a:pt x="36" y="44"/>
                    <a:pt x="37" y="44"/>
                  </a:cubicBezTo>
                  <a:cubicBezTo>
                    <a:pt x="38" y="44"/>
                    <a:pt x="40" y="41"/>
                    <a:pt x="43" y="36"/>
                  </a:cubicBezTo>
                  <a:cubicBezTo>
                    <a:pt x="45" y="32"/>
                    <a:pt x="42" y="28"/>
                    <a:pt x="38" y="31"/>
                  </a:cubicBezTo>
                  <a:cubicBezTo>
                    <a:pt x="40" y="20"/>
                    <a:pt x="57" y="17"/>
                    <a:pt x="55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5" name="Freeform 147"/>
            <p:cNvSpPr>
              <a:spLocks noEditPoints="1"/>
            </p:cNvSpPr>
            <p:nvPr/>
          </p:nvSpPr>
          <p:spPr bwMode="auto">
            <a:xfrm>
              <a:off x="2467" y="1247"/>
              <a:ext cx="81" cy="71"/>
            </a:xfrm>
            <a:custGeom>
              <a:avLst/>
              <a:gdLst>
                <a:gd name="T0" fmla="*/ 66 w 66"/>
                <a:gd name="T1" fmla="*/ 19 h 58"/>
                <a:gd name="T2" fmla="*/ 47 w 66"/>
                <a:gd name="T3" fmla="*/ 0 h 58"/>
                <a:gd name="T4" fmla="*/ 33 w 66"/>
                <a:gd name="T5" fmla="*/ 6 h 58"/>
                <a:gd name="T6" fmla="*/ 19 w 66"/>
                <a:gd name="T7" fmla="*/ 0 h 58"/>
                <a:gd name="T8" fmla="*/ 0 w 66"/>
                <a:gd name="T9" fmla="*/ 19 h 58"/>
                <a:gd name="T10" fmla="*/ 6 w 66"/>
                <a:gd name="T11" fmla="*/ 33 h 58"/>
                <a:gd name="T12" fmla="*/ 6 w 66"/>
                <a:gd name="T13" fmla="*/ 33 h 58"/>
                <a:gd name="T14" fmla="*/ 26 w 66"/>
                <a:gd name="T15" fmla="*/ 54 h 58"/>
                <a:gd name="T16" fmla="*/ 33 w 66"/>
                <a:gd name="T17" fmla="*/ 58 h 58"/>
                <a:gd name="T18" fmla="*/ 39 w 66"/>
                <a:gd name="T19" fmla="*/ 54 h 58"/>
                <a:gd name="T20" fmla="*/ 59 w 66"/>
                <a:gd name="T21" fmla="*/ 33 h 58"/>
                <a:gd name="T22" fmla="*/ 59 w 66"/>
                <a:gd name="T23" fmla="*/ 33 h 58"/>
                <a:gd name="T24" fmla="*/ 66 w 66"/>
                <a:gd name="T25" fmla="*/ 19 h 58"/>
                <a:gd name="T26" fmla="*/ 54 w 66"/>
                <a:gd name="T27" fmla="*/ 27 h 58"/>
                <a:gd name="T28" fmla="*/ 33 w 66"/>
                <a:gd name="T29" fmla="*/ 48 h 58"/>
                <a:gd name="T30" fmla="*/ 33 w 66"/>
                <a:gd name="T31" fmla="*/ 48 h 58"/>
                <a:gd name="T32" fmla="*/ 32 w 66"/>
                <a:gd name="T33" fmla="*/ 48 h 58"/>
                <a:gd name="T34" fmla="*/ 11 w 66"/>
                <a:gd name="T35" fmla="*/ 27 h 58"/>
                <a:gd name="T36" fmla="*/ 8 w 66"/>
                <a:gd name="T37" fmla="*/ 19 h 58"/>
                <a:gd name="T38" fmla="*/ 19 w 66"/>
                <a:gd name="T39" fmla="*/ 8 h 58"/>
                <a:gd name="T40" fmla="*/ 27 w 66"/>
                <a:gd name="T41" fmla="*/ 12 h 58"/>
                <a:gd name="T42" fmla="*/ 33 w 66"/>
                <a:gd name="T43" fmla="*/ 18 h 58"/>
                <a:gd name="T44" fmla="*/ 39 w 66"/>
                <a:gd name="T45" fmla="*/ 12 h 58"/>
                <a:gd name="T46" fmla="*/ 47 w 66"/>
                <a:gd name="T47" fmla="*/ 8 h 58"/>
                <a:gd name="T48" fmla="*/ 57 w 66"/>
                <a:gd name="T49" fmla="*/ 19 h 58"/>
                <a:gd name="T50" fmla="*/ 54 w 66"/>
                <a:gd name="T5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58">
                  <a:moveTo>
                    <a:pt x="66" y="19"/>
                  </a:moveTo>
                  <a:cubicBezTo>
                    <a:pt x="66" y="8"/>
                    <a:pt x="57" y="0"/>
                    <a:pt x="47" y="0"/>
                  </a:cubicBezTo>
                  <a:cubicBezTo>
                    <a:pt x="41" y="0"/>
                    <a:pt x="36" y="2"/>
                    <a:pt x="33" y="6"/>
                  </a:cubicBezTo>
                  <a:cubicBezTo>
                    <a:pt x="29" y="2"/>
                    <a:pt x="24" y="0"/>
                    <a:pt x="19" y="0"/>
                  </a:cubicBezTo>
                  <a:cubicBezTo>
                    <a:pt x="8" y="0"/>
                    <a:pt x="0" y="8"/>
                    <a:pt x="0" y="19"/>
                  </a:cubicBezTo>
                  <a:cubicBezTo>
                    <a:pt x="0" y="24"/>
                    <a:pt x="2" y="29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8" y="56"/>
                    <a:pt x="31" y="58"/>
                    <a:pt x="33" y="58"/>
                  </a:cubicBezTo>
                  <a:cubicBezTo>
                    <a:pt x="35" y="58"/>
                    <a:pt x="37" y="56"/>
                    <a:pt x="39" y="54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63" y="29"/>
                    <a:pt x="66" y="24"/>
                    <a:pt x="66" y="19"/>
                  </a:cubicBezTo>
                  <a:close/>
                  <a:moveTo>
                    <a:pt x="54" y="27"/>
                  </a:move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9" y="25"/>
                    <a:pt x="8" y="22"/>
                    <a:pt x="8" y="19"/>
                  </a:cubicBezTo>
                  <a:cubicBezTo>
                    <a:pt x="8" y="13"/>
                    <a:pt x="13" y="8"/>
                    <a:pt x="19" y="8"/>
                  </a:cubicBezTo>
                  <a:cubicBezTo>
                    <a:pt x="22" y="8"/>
                    <a:pt x="24" y="9"/>
                    <a:pt x="27" y="12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41" y="9"/>
                    <a:pt x="44" y="8"/>
                    <a:pt x="47" y="8"/>
                  </a:cubicBezTo>
                  <a:cubicBezTo>
                    <a:pt x="53" y="8"/>
                    <a:pt x="57" y="13"/>
                    <a:pt x="57" y="19"/>
                  </a:cubicBezTo>
                  <a:cubicBezTo>
                    <a:pt x="57" y="22"/>
                    <a:pt x="56" y="25"/>
                    <a:pt x="54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6" name="Freeform 148"/>
            <p:cNvSpPr>
              <a:spLocks noEditPoints="1"/>
            </p:cNvSpPr>
            <p:nvPr/>
          </p:nvSpPr>
          <p:spPr bwMode="auto">
            <a:xfrm>
              <a:off x="2224" y="1466"/>
              <a:ext cx="92" cy="108"/>
            </a:xfrm>
            <a:custGeom>
              <a:avLst/>
              <a:gdLst>
                <a:gd name="T0" fmla="*/ 54 w 75"/>
                <a:gd name="T1" fmla="*/ 0 h 88"/>
                <a:gd name="T2" fmla="*/ 13 w 75"/>
                <a:gd name="T3" fmla="*/ 28 h 88"/>
                <a:gd name="T4" fmla="*/ 16 w 75"/>
                <a:gd name="T5" fmla="*/ 65 h 88"/>
                <a:gd name="T6" fmla="*/ 48 w 75"/>
                <a:gd name="T7" fmla="*/ 27 h 88"/>
                <a:gd name="T8" fmla="*/ 32 w 75"/>
                <a:gd name="T9" fmla="*/ 75 h 88"/>
                <a:gd name="T10" fmla="*/ 69 w 75"/>
                <a:gd name="T11" fmla="*/ 57 h 88"/>
                <a:gd name="T12" fmla="*/ 54 w 75"/>
                <a:gd name="T13" fmla="*/ 0 h 88"/>
                <a:gd name="T14" fmla="*/ 4 w 75"/>
                <a:gd name="T15" fmla="*/ 78 h 88"/>
                <a:gd name="T16" fmla="*/ 10 w 75"/>
                <a:gd name="T17" fmla="*/ 83 h 88"/>
                <a:gd name="T18" fmla="*/ 46 w 75"/>
                <a:gd name="T19" fmla="*/ 41 h 88"/>
                <a:gd name="T20" fmla="*/ 4 w 75"/>
                <a:gd name="T21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88">
                  <a:moveTo>
                    <a:pt x="54" y="0"/>
                  </a:moveTo>
                  <a:cubicBezTo>
                    <a:pt x="40" y="23"/>
                    <a:pt x="29" y="12"/>
                    <a:pt x="13" y="28"/>
                  </a:cubicBezTo>
                  <a:cubicBezTo>
                    <a:pt x="0" y="42"/>
                    <a:pt x="4" y="59"/>
                    <a:pt x="16" y="65"/>
                  </a:cubicBezTo>
                  <a:cubicBezTo>
                    <a:pt x="28" y="59"/>
                    <a:pt x="40" y="46"/>
                    <a:pt x="48" y="27"/>
                  </a:cubicBezTo>
                  <a:cubicBezTo>
                    <a:pt x="48" y="27"/>
                    <a:pt x="56" y="51"/>
                    <a:pt x="32" y="75"/>
                  </a:cubicBezTo>
                  <a:cubicBezTo>
                    <a:pt x="44" y="88"/>
                    <a:pt x="64" y="79"/>
                    <a:pt x="69" y="57"/>
                  </a:cubicBezTo>
                  <a:cubicBezTo>
                    <a:pt x="75" y="33"/>
                    <a:pt x="60" y="9"/>
                    <a:pt x="54" y="0"/>
                  </a:cubicBezTo>
                  <a:close/>
                  <a:moveTo>
                    <a:pt x="4" y="78"/>
                  </a:moveTo>
                  <a:cubicBezTo>
                    <a:pt x="4" y="79"/>
                    <a:pt x="4" y="83"/>
                    <a:pt x="10" y="83"/>
                  </a:cubicBezTo>
                  <a:cubicBezTo>
                    <a:pt x="14" y="83"/>
                    <a:pt x="35" y="71"/>
                    <a:pt x="46" y="41"/>
                  </a:cubicBezTo>
                  <a:cubicBezTo>
                    <a:pt x="30" y="70"/>
                    <a:pt x="5" y="78"/>
                    <a:pt x="4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7" name="Freeform 149"/>
            <p:cNvSpPr>
              <a:spLocks noEditPoints="1"/>
            </p:cNvSpPr>
            <p:nvPr/>
          </p:nvSpPr>
          <p:spPr bwMode="auto">
            <a:xfrm>
              <a:off x="1648" y="2519"/>
              <a:ext cx="61" cy="62"/>
            </a:xfrm>
            <a:custGeom>
              <a:avLst/>
              <a:gdLst>
                <a:gd name="T0" fmla="*/ 6 w 50"/>
                <a:gd name="T1" fmla="*/ 25 h 51"/>
                <a:gd name="T2" fmla="*/ 17 w 50"/>
                <a:gd name="T3" fmla="*/ 42 h 51"/>
                <a:gd name="T4" fmla="*/ 8 w 50"/>
                <a:gd name="T5" fmla="*/ 18 h 51"/>
                <a:gd name="T6" fmla="*/ 6 w 50"/>
                <a:gd name="T7" fmla="*/ 25 h 51"/>
                <a:gd name="T8" fmla="*/ 38 w 50"/>
                <a:gd name="T9" fmla="*/ 24 h 51"/>
                <a:gd name="T10" fmla="*/ 36 w 50"/>
                <a:gd name="T11" fmla="*/ 19 h 51"/>
                <a:gd name="T12" fmla="*/ 34 w 50"/>
                <a:gd name="T13" fmla="*/ 15 h 51"/>
                <a:gd name="T14" fmla="*/ 38 w 50"/>
                <a:gd name="T15" fmla="*/ 11 h 51"/>
                <a:gd name="T16" fmla="*/ 38 w 50"/>
                <a:gd name="T17" fmla="*/ 11 h 51"/>
                <a:gd name="T18" fmla="*/ 25 w 50"/>
                <a:gd name="T19" fmla="*/ 7 h 51"/>
                <a:gd name="T20" fmla="*/ 9 w 50"/>
                <a:gd name="T21" fmla="*/ 15 h 51"/>
                <a:gd name="T22" fmla="*/ 10 w 50"/>
                <a:gd name="T23" fmla="*/ 15 h 51"/>
                <a:gd name="T24" fmla="*/ 15 w 50"/>
                <a:gd name="T25" fmla="*/ 15 h 51"/>
                <a:gd name="T26" fmla="*/ 15 w 50"/>
                <a:gd name="T27" fmla="*/ 16 h 51"/>
                <a:gd name="T28" fmla="*/ 13 w 50"/>
                <a:gd name="T29" fmla="*/ 16 h 51"/>
                <a:gd name="T30" fmla="*/ 20 w 50"/>
                <a:gd name="T31" fmla="*/ 37 h 51"/>
                <a:gd name="T32" fmla="*/ 24 w 50"/>
                <a:gd name="T33" fmla="*/ 24 h 51"/>
                <a:gd name="T34" fmla="*/ 21 w 50"/>
                <a:gd name="T35" fmla="*/ 16 h 51"/>
                <a:gd name="T36" fmla="*/ 19 w 50"/>
                <a:gd name="T37" fmla="*/ 16 h 51"/>
                <a:gd name="T38" fmla="*/ 20 w 50"/>
                <a:gd name="T39" fmla="*/ 15 h 51"/>
                <a:gd name="T40" fmla="*/ 25 w 50"/>
                <a:gd name="T41" fmla="*/ 15 h 51"/>
                <a:gd name="T42" fmla="*/ 30 w 50"/>
                <a:gd name="T43" fmla="*/ 15 h 51"/>
                <a:gd name="T44" fmla="*/ 30 w 50"/>
                <a:gd name="T45" fmla="*/ 16 h 51"/>
                <a:gd name="T46" fmla="*/ 28 w 50"/>
                <a:gd name="T47" fmla="*/ 16 h 51"/>
                <a:gd name="T48" fmla="*/ 34 w 50"/>
                <a:gd name="T49" fmla="*/ 36 h 51"/>
                <a:gd name="T50" fmla="*/ 36 w 50"/>
                <a:gd name="T51" fmla="*/ 30 h 51"/>
                <a:gd name="T52" fmla="*/ 38 w 50"/>
                <a:gd name="T53" fmla="*/ 24 h 51"/>
                <a:gd name="T54" fmla="*/ 25 w 50"/>
                <a:gd name="T55" fmla="*/ 27 h 51"/>
                <a:gd name="T56" fmla="*/ 20 w 50"/>
                <a:gd name="T57" fmla="*/ 43 h 51"/>
                <a:gd name="T58" fmla="*/ 25 w 50"/>
                <a:gd name="T59" fmla="*/ 44 h 51"/>
                <a:gd name="T60" fmla="*/ 31 w 50"/>
                <a:gd name="T61" fmla="*/ 43 h 51"/>
                <a:gd name="T62" fmla="*/ 31 w 50"/>
                <a:gd name="T63" fmla="*/ 42 h 51"/>
                <a:gd name="T64" fmla="*/ 25 w 50"/>
                <a:gd name="T65" fmla="*/ 27 h 51"/>
                <a:gd name="T66" fmla="*/ 42 w 50"/>
                <a:gd name="T67" fmla="*/ 16 h 51"/>
                <a:gd name="T68" fmla="*/ 42 w 50"/>
                <a:gd name="T69" fmla="*/ 18 h 51"/>
                <a:gd name="T70" fmla="*/ 40 w 50"/>
                <a:gd name="T71" fmla="*/ 25 h 51"/>
                <a:gd name="T72" fmla="*/ 35 w 50"/>
                <a:gd name="T73" fmla="*/ 41 h 51"/>
                <a:gd name="T74" fmla="*/ 44 w 50"/>
                <a:gd name="T75" fmla="*/ 25 h 51"/>
                <a:gd name="T76" fmla="*/ 42 w 50"/>
                <a:gd name="T77" fmla="*/ 16 h 51"/>
                <a:gd name="T78" fmla="*/ 25 w 50"/>
                <a:gd name="T79" fmla="*/ 0 h 51"/>
                <a:gd name="T80" fmla="*/ 0 w 50"/>
                <a:gd name="T81" fmla="*/ 25 h 51"/>
                <a:gd name="T82" fmla="*/ 25 w 50"/>
                <a:gd name="T83" fmla="*/ 51 h 51"/>
                <a:gd name="T84" fmla="*/ 50 w 50"/>
                <a:gd name="T85" fmla="*/ 25 h 51"/>
                <a:gd name="T86" fmla="*/ 25 w 50"/>
                <a:gd name="T87" fmla="*/ 0 h 51"/>
                <a:gd name="T88" fmla="*/ 25 w 50"/>
                <a:gd name="T89" fmla="*/ 47 h 51"/>
                <a:gd name="T90" fmla="*/ 3 w 50"/>
                <a:gd name="T91" fmla="*/ 25 h 51"/>
                <a:gd name="T92" fmla="*/ 25 w 50"/>
                <a:gd name="T93" fmla="*/ 3 h 51"/>
                <a:gd name="T94" fmla="*/ 47 w 50"/>
                <a:gd name="T95" fmla="*/ 25 h 51"/>
                <a:gd name="T96" fmla="*/ 25 w 50"/>
                <a:gd name="T97" fmla="*/ 4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0" h="51">
                  <a:moveTo>
                    <a:pt x="6" y="25"/>
                  </a:moveTo>
                  <a:cubicBezTo>
                    <a:pt x="6" y="32"/>
                    <a:pt x="10" y="39"/>
                    <a:pt x="17" y="42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7" y="20"/>
                    <a:pt x="6" y="22"/>
                    <a:pt x="6" y="25"/>
                  </a:cubicBezTo>
                  <a:close/>
                  <a:moveTo>
                    <a:pt x="38" y="24"/>
                  </a:moveTo>
                  <a:cubicBezTo>
                    <a:pt x="38" y="22"/>
                    <a:pt x="37" y="20"/>
                    <a:pt x="36" y="19"/>
                  </a:cubicBezTo>
                  <a:cubicBezTo>
                    <a:pt x="35" y="18"/>
                    <a:pt x="34" y="16"/>
                    <a:pt x="34" y="15"/>
                  </a:cubicBezTo>
                  <a:cubicBezTo>
                    <a:pt x="34" y="13"/>
                    <a:pt x="36" y="11"/>
                    <a:pt x="38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4" y="8"/>
                    <a:pt x="30" y="7"/>
                    <a:pt x="25" y="7"/>
                  </a:cubicBezTo>
                  <a:cubicBezTo>
                    <a:pt x="18" y="7"/>
                    <a:pt x="12" y="10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2" y="15"/>
                    <a:pt x="15" y="15"/>
                    <a:pt x="15" y="15"/>
                  </a:cubicBezTo>
                  <a:cubicBezTo>
                    <a:pt x="16" y="15"/>
                    <a:pt x="16" y="16"/>
                    <a:pt x="15" y="16"/>
                  </a:cubicBezTo>
                  <a:cubicBezTo>
                    <a:pt x="15" y="16"/>
                    <a:pt x="14" y="16"/>
                    <a:pt x="13" y="1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0" y="16"/>
                    <a:pt x="19" y="16"/>
                    <a:pt x="19" y="16"/>
                  </a:cubicBezTo>
                  <a:cubicBezTo>
                    <a:pt x="18" y="16"/>
                    <a:pt x="19" y="15"/>
                    <a:pt x="20" y="15"/>
                  </a:cubicBezTo>
                  <a:cubicBezTo>
                    <a:pt x="20" y="15"/>
                    <a:pt x="23" y="15"/>
                    <a:pt x="25" y="15"/>
                  </a:cubicBezTo>
                  <a:cubicBezTo>
                    <a:pt x="27" y="15"/>
                    <a:pt x="30" y="15"/>
                    <a:pt x="30" y="15"/>
                  </a:cubicBezTo>
                  <a:cubicBezTo>
                    <a:pt x="31" y="15"/>
                    <a:pt x="31" y="16"/>
                    <a:pt x="30" y="16"/>
                  </a:cubicBezTo>
                  <a:cubicBezTo>
                    <a:pt x="30" y="16"/>
                    <a:pt x="29" y="16"/>
                    <a:pt x="28" y="1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28"/>
                    <a:pt x="38" y="26"/>
                    <a:pt x="38" y="24"/>
                  </a:cubicBezTo>
                  <a:close/>
                  <a:moveTo>
                    <a:pt x="25" y="27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21" y="43"/>
                    <a:pt x="23" y="44"/>
                    <a:pt x="25" y="44"/>
                  </a:cubicBezTo>
                  <a:cubicBezTo>
                    <a:pt x="27" y="44"/>
                    <a:pt x="29" y="43"/>
                    <a:pt x="31" y="43"/>
                  </a:cubicBezTo>
                  <a:cubicBezTo>
                    <a:pt x="31" y="43"/>
                    <a:pt x="31" y="42"/>
                    <a:pt x="31" y="42"/>
                  </a:cubicBezTo>
                  <a:lnTo>
                    <a:pt x="25" y="27"/>
                  </a:lnTo>
                  <a:close/>
                  <a:moveTo>
                    <a:pt x="42" y="16"/>
                  </a:moveTo>
                  <a:cubicBezTo>
                    <a:pt x="42" y="17"/>
                    <a:pt x="42" y="17"/>
                    <a:pt x="42" y="18"/>
                  </a:cubicBezTo>
                  <a:cubicBezTo>
                    <a:pt x="42" y="20"/>
                    <a:pt x="41" y="22"/>
                    <a:pt x="40" y="25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40" y="38"/>
                    <a:pt x="44" y="32"/>
                    <a:pt x="44" y="25"/>
                  </a:cubicBezTo>
                  <a:cubicBezTo>
                    <a:pt x="44" y="22"/>
                    <a:pt x="43" y="19"/>
                    <a:pt x="42" y="16"/>
                  </a:cubicBezTo>
                  <a:close/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1"/>
                    <a:pt x="25" y="51"/>
                  </a:cubicBezTo>
                  <a:cubicBezTo>
                    <a:pt x="39" y="51"/>
                    <a:pt x="50" y="39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lose/>
                  <a:moveTo>
                    <a:pt x="25" y="47"/>
                  </a:moveTo>
                  <a:cubicBezTo>
                    <a:pt x="13" y="47"/>
                    <a:pt x="3" y="37"/>
                    <a:pt x="3" y="25"/>
                  </a:cubicBezTo>
                  <a:cubicBezTo>
                    <a:pt x="3" y="13"/>
                    <a:pt x="13" y="3"/>
                    <a:pt x="25" y="3"/>
                  </a:cubicBezTo>
                  <a:cubicBezTo>
                    <a:pt x="37" y="3"/>
                    <a:pt x="47" y="13"/>
                    <a:pt x="47" y="25"/>
                  </a:cubicBezTo>
                  <a:cubicBezTo>
                    <a:pt x="47" y="37"/>
                    <a:pt x="37" y="47"/>
                    <a:pt x="25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8" name="Freeform 150"/>
            <p:cNvSpPr>
              <a:spLocks noEditPoints="1"/>
            </p:cNvSpPr>
            <p:nvPr/>
          </p:nvSpPr>
          <p:spPr bwMode="auto">
            <a:xfrm>
              <a:off x="1857" y="1775"/>
              <a:ext cx="101" cy="101"/>
            </a:xfrm>
            <a:custGeom>
              <a:avLst/>
              <a:gdLst>
                <a:gd name="T0" fmla="*/ 79 w 82"/>
                <a:gd name="T1" fmla="*/ 69 h 82"/>
                <a:gd name="T2" fmla="*/ 60 w 82"/>
                <a:gd name="T3" fmla="*/ 53 h 82"/>
                <a:gd name="T4" fmla="*/ 54 w 82"/>
                <a:gd name="T5" fmla="*/ 50 h 82"/>
                <a:gd name="T6" fmla="*/ 61 w 82"/>
                <a:gd name="T7" fmla="*/ 30 h 82"/>
                <a:gd name="T8" fmla="*/ 30 w 82"/>
                <a:gd name="T9" fmla="*/ 0 h 82"/>
                <a:gd name="T10" fmla="*/ 0 w 82"/>
                <a:gd name="T11" fmla="*/ 30 h 82"/>
                <a:gd name="T12" fmla="*/ 30 w 82"/>
                <a:gd name="T13" fmla="*/ 61 h 82"/>
                <a:gd name="T14" fmla="*/ 50 w 82"/>
                <a:gd name="T15" fmla="*/ 54 h 82"/>
                <a:gd name="T16" fmla="*/ 53 w 82"/>
                <a:gd name="T17" fmla="*/ 60 h 82"/>
                <a:gd name="T18" fmla="*/ 69 w 82"/>
                <a:gd name="T19" fmla="*/ 79 h 82"/>
                <a:gd name="T20" fmla="*/ 80 w 82"/>
                <a:gd name="T21" fmla="*/ 79 h 82"/>
                <a:gd name="T22" fmla="*/ 79 w 82"/>
                <a:gd name="T23" fmla="*/ 69 h 82"/>
                <a:gd name="T24" fmla="*/ 30 w 82"/>
                <a:gd name="T25" fmla="*/ 51 h 82"/>
                <a:gd name="T26" fmla="*/ 10 w 82"/>
                <a:gd name="T27" fmla="*/ 30 h 82"/>
                <a:gd name="T28" fmla="*/ 30 w 82"/>
                <a:gd name="T29" fmla="*/ 10 h 82"/>
                <a:gd name="T30" fmla="*/ 51 w 82"/>
                <a:gd name="T31" fmla="*/ 30 h 82"/>
                <a:gd name="T32" fmla="*/ 30 w 82"/>
                <a:gd name="T33" fmla="*/ 5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" h="82">
                  <a:moveTo>
                    <a:pt x="79" y="69"/>
                  </a:moveTo>
                  <a:cubicBezTo>
                    <a:pt x="60" y="53"/>
                    <a:pt x="60" y="53"/>
                    <a:pt x="60" y="53"/>
                  </a:cubicBezTo>
                  <a:cubicBezTo>
                    <a:pt x="58" y="51"/>
                    <a:pt x="56" y="50"/>
                    <a:pt x="54" y="50"/>
                  </a:cubicBezTo>
                  <a:cubicBezTo>
                    <a:pt x="58" y="45"/>
                    <a:pt x="61" y="38"/>
                    <a:pt x="61" y="30"/>
                  </a:cubicBezTo>
                  <a:cubicBezTo>
                    <a:pt x="61" y="13"/>
                    <a:pt x="47" y="0"/>
                    <a:pt x="30" y="0"/>
                  </a:cubicBez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0" y="61"/>
                  </a:cubicBezTo>
                  <a:cubicBezTo>
                    <a:pt x="38" y="61"/>
                    <a:pt x="45" y="58"/>
                    <a:pt x="50" y="54"/>
                  </a:cubicBezTo>
                  <a:cubicBezTo>
                    <a:pt x="50" y="55"/>
                    <a:pt x="51" y="58"/>
                    <a:pt x="53" y="60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72" y="82"/>
                    <a:pt x="77" y="82"/>
                    <a:pt x="80" y="79"/>
                  </a:cubicBezTo>
                  <a:cubicBezTo>
                    <a:pt x="82" y="77"/>
                    <a:pt x="82" y="72"/>
                    <a:pt x="79" y="69"/>
                  </a:cubicBezTo>
                  <a:close/>
                  <a:moveTo>
                    <a:pt x="30" y="51"/>
                  </a:moveTo>
                  <a:cubicBezTo>
                    <a:pt x="19" y="51"/>
                    <a:pt x="10" y="42"/>
                    <a:pt x="10" y="30"/>
                  </a:cubicBezTo>
                  <a:cubicBezTo>
                    <a:pt x="10" y="19"/>
                    <a:pt x="19" y="10"/>
                    <a:pt x="30" y="10"/>
                  </a:cubicBezTo>
                  <a:cubicBezTo>
                    <a:pt x="42" y="10"/>
                    <a:pt x="51" y="19"/>
                    <a:pt x="51" y="30"/>
                  </a:cubicBezTo>
                  <a:cubicBezTo>
                    <a:pt x="51" y="42"/>
                    <a:pt x="42" y="51"/>
                    <a:pt x="30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09" name="Freeform 151"/>
            <p:cNvSpPr>
              <a:spLocks/>
            </p:cNvSpPr>
            <p:nvPr/>
          </p:nvSpPr>
          <p:spPr bwMode="auto">
            <a:xfrm>
              <a:off x="2223" y="1048"/>
              <a:ext cx="76" cy="74"/>
            </a:xfrm>
            <a:custGeom>
              <a:avLst/>
              <a:gdLst>
                <a:gd name="T0" fmla="*/ 39 w 62"/>
                <a:gd name="T1" fmla="*/ 42 h 60"/>
                <a:gd name="T2" fmla="*/ 37 w 62"/>
                <a:gd name="T3" fmla="*/ 37 h 60"/>
                <a:gd name="T4" fmla="*/ 43 w 62"/>
                <a:gd name="T5" fmla="*/ 27 h 60"/>
                <a:gd name="T6" fmla="*/ 44 w 62"/>
                <a:gd name="T7" fmla="*/ 19 h 60"/>
                <a:gd name="T8" fmla="*/ 31 w 62"/>
                <a:gd name="T9" fmla="*/ 0 h 60"/>
                <a:gd name="T10" fmla="*/ 18 w 62"/>
                <a:gd name="T11" fmla="*/ 19 h 60"/>
                <a:gd name="T12" fmla="*/ 20 w 62"/>
                <a:gd name="T13" fmla="*/ 27 h 60"/>
                <a:gd name="T14" fmla="*/ 25 w 62"/>
                <a:gd name="T15" fmla="*/ 37 h 60"/>
                <a:gd name="T16" fmla="*/ 23 w 62"/>
                <a:gd name="T17" fmla="*/ 42 h 60"/>
                <a:gd name="T18" fmla="*/ 0 w 62"/>
                <a:gd name="T19" fmla="*/ 60 h 60"/>
                <a:gd name="T20" fmla="*/ 31 w 62"/>
                <a:gd name="T21" fmla="*/ 60 h 60"/>
                <a:gd name="T22" fmla="*/ 62 w 62"/>
                <a:gd name="T23" fmla="*/ 60 h 60"/>
                <a:gd name="T24" fmla="*/ 39 w 62"/>
                <a:gd name="T25" fmla="*/ 4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60">
                  <a:moveTo>
                    <a:pt x="39" y="42"/>
                  </a:moveTo>
                  <a:cubicBezTo>
                    <a:pt x="37" y="42"/>
                    <a:pt x="37" y="37"/>
                    <a:pt x="37" y="37"/>
                  </a:cubicBezTo>
                  <a:cubicBezTo>
                    <a:pt x="37" y="37"/>
                    <a:pt x="42" y="33"/>
                    <a:pt x="43" y="27"/>
                  </a:cubicBezTo>
                  <a:cubicBezTo>
                    <a:pt x="45" y="27"/>
                    <a:pt x="47" y="21"/>
                    <a:pt x="44" y="19"/>
                  </a:cubicBezTo>
                  <a:cubicBezTo>
                    <a:pt x="44" y="16"/>
                    <a:pt x="48" y="0"/>
                    <a:pt x="31" y="0"/>
                  </a:cubicBezTo>
                  <a:cubicBezTo>
                    <a:pt x="15" y="0"/>
                    <a:pt x="18" y="16"/>
                    <a:pt x="18" y="19"/>
                  </a:cubicBezTo>
                  <a:cubicBezTo>
                    <a:pt x="15" y="21"/>
                    <a:pt x="17" y="27"/>
                    <a:pt x="20" y="27"/>
                  </a:cubicBezTo>
                  <a:cubicBezTo>
                    <a:pt x="21" y="33"/>
                    <a:pt x="25" y="37"/>
                    <a:pt x="25" y="37"/>
                  </a:cubicBezTo>
                  <a:cubicBezTo>
                    <a:pt x="25" y="37"/>
                    <a:pt x="25" y="42"/>
                    <a:pt x="23" y="42"/>
                  </a:cubicBezTo>
                  <a:cubicBezTo>
                    <a:pt x="19" y="43"/>
                    <a:pt x="0" y="51"/>
                    <a:pt x="0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62" y="51"/>
                    <a:pt x="44" y="43"/>
                    <a:pt x="39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0" name="Freeform 152"/>
            <p:cNvSpPr>
              <a:spLocks/>
            </p:cNvSpPr>
            <p:nvPr/>
          </p:nvSpPr>
          <p:spPr bwMode="auto">
            <a:xfrm>
              <a:off x="1698" y="1222"/>
              <a:ext cx="93" cy="93"/>
            </a:xfrm>
            <a:custGeom>
              <a:avLst/>
              <a:gdLst>
                <a:gd name="T0" fmla="*/ 24 w 75"/>
                <a:gd name="T1" fmla="*/ 14 h 75"/>
                <a:gd name="T2" fmla="*/ 75 w 75"/>
                <a:gd name="T3" fmla="*/ 0 h 75"/>
                <a:gd name="T4" fmla="*/ 75 w 75"/>
                <a:gd name="T5" fmla="*/ 4 h 75"/>
                <a:gd name="T6" fmla="*/ 75 w 75"/>
                <a:gd name="T7" fmla="*/ 14 h 75"/>
                <a:gd name="T8" fmla="*/ 75 w 75"/>
                <a:gd name="T9" fmla="*/ 54 h 75"/>
                <a:gd name="T10" fmla="*/ 59 w 75"/>
                <a:gd name="T11" fmla="*/ 65 h 75"/>
                <a:gd name="T12" fmla="*/ 42 w 75"/>
                <a:gd name="T13" fmla="*/ 54 h 75"/>
                <a:gd name="T14" fmla="*/ 59 w 75"/>
                <a:gd name="T15" fmla="*/ 42 h 75"/>
                <a:gd name="T16" fmla="*/ 66 w 75"/>
                <a:gd name="T17" fmla="*/ 43 h 75"/>
                <a:gd name="T18" fmla="*/ 66 w 75"/>
                <a:gd name="T19" fmla="*/ 19 h 75"/>
                <a:gd name="T20" fmla="*/ 33 w 75"/>
                <a:gd name="T21" fmla="*/ 28 h 75"/>
                <a:gd name="T22" fmla="*/ 33 w 75"/>
                <a:gd name="T23" fmla="*/ 63 h 75"/>
                <a:gd name="T24" fmla="*/ 16 w 75"/>
                <a:gd name="T25" fmla="*/ 75 h 75"/>
                <a:gd name="T26" fmla="*/ 0 w 75"/>
                <a:gd name="T27" fmla="*/ 63 h 75"/>
                <a:gd name="T28" fmla="*/ 16 w 75"/>
                <a:gd name="T29" fmla="*/ 51 h 75"/>
                <a:gd name="T30" fmla="*/ 24 w 75"/>
                <a:gd name="T31" fmla="*/ 52 h 75"/>
                <a:gd name="T32" fmla="*/ 24 w 75"/>
                <a:gd name="T33" fmla="*/ 28 h 75"/>
                <a:gd name="T34" fmla="*/ 24 w 75"/>
                <a:gd name="T35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5" h="75">
                  <a:moveTo>
                    <a:pt x="24" y="14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60"/>
                    <a:pt x="68" y="65"/>
                    <a:pt x="59" y="65"/>
                  </a:cubicBezTo>
                  <a:cubicBezTo>
                    <a:pt x="50" y="65"/>
                    <a:pt x="42" y="60"/>
                    <a:pt x="42" y="54"/>
                  </a:cubicBezTo>
                  <a:cubicBezTo>
                    <a:pt x="42" y="47"/>
                    <a:pt x="50" y="42"/>
                    <a:pt x="59" y="42"/>
                  </a:cubicBezTo>
                  <a:cubicBezTo>
                    <a:pt x="61" y="42"/>
                    <a:pt x="64" y="42"/>
                    <a:pt x="66" y="4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70"/>
                    <a:pt x="26" y="75"/>
                    <a:pt x="16" y="75"/>
                  </a:cubicBezTo>
                  <a:cubicBezTo>
                    <a:pt x="7" y="75"/>
                    <a:pt x="0" y="70"/>
                    <a:pt x="0" y="63"/>
                  </a:cubicBezTo>
                  <a:cubicBezTo>
                    <a:pt x="0" y="57"/>
                    <a:pt x="7" y="51"/>
                    <a:pt x="16" y="51"/>
                  </a:cubicBezTo>
                  <a:cubicBezTo>
                    <a:pt x="19" y="51"/>
                    <a:pt x="21" y="52"/>
                    <a:pt x="24" y="52"/>
                  </a:cubicBezTo>
                  <a:cubicBezTo>
                    <a:pt x="24" y="28"/>
                    <a:pt x="24" y="28"/>
                    <a:pt x="24" y="28"/>
                  </a:cubicBezTo>
                  <a:lnTo>
                    <a:pt x="2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1" name="Freeform 153"/>
            <p:cNvSpPr>
              <a:spLocks/>
            </p:cNvSpPr>
            <p:nvPr/>
          </p:nvSpPr>
          <p:spPr bwMode="auto">
            <a:xfrm>
              <a:off x="1336" y="1472"/>
              <a:ext cx="48" cy="52"/>
            </a:xfrm>
            <a:custGeom>
              <a:avLst/>
              <a:gdLst>
                <a:gd name="T0" fmla="*/ 31 w 39"/>
                <a:gd name="T1" fmla="*/ 16 h 42"/>
                <a:gd name="T2" fmla="*/ 25 w 39"/>
                <a:gd name="T3" fmla="*/ 19 h 42"/>
                <a:gd name="T4" fmla="*/ 22 w 39"/>
                <a:gd name="T5" fmla="*/ 21 h 42"/>
                <a:gd name="T6" fmla="*/ 25 w 39"/>
                <a:gd name="T7" fmla="*/ 15 h 42"/>
                <a:gd name="T8" fmla="*/ 28 w 39"/>
                <a:gd name="T9" fmla="*/ 9 h 42"/>
                <a:gd name="T10" fmla="*/ 19 w 39"/>
                <a:gd name="T11" fmla="*/ 0 h 42"/>
                <a:gd name="T12" fmla="*/ 11 w 39"/>
                <a:gd name="T13" fmla="*/ 9 h 42"/>
                <a:gd name="T14" fmla="*/ 14 w 39"/>
                <a:gd name="T15" fmla="*/ 15 h 42"/>
                <a:gd name="T16" fmla="*/ 18 w 39"/>
                <a:gd name="T17" fmla="*/ 21 h 42"/>
                <a:gd name="T18" fmla="*/ 14 w 39"/>
                <a:gd name="T19" fmla="*/ 19 h 42"/>
                <a:gd name="T20" fmla="*/ 8 w 39"/>
                <a:gd name="T21" fmla="*/ 17 h 42"/>
                <a:gd name="T22" fmla="*/ 0 w 39"/>
                <a:gd name="T23" fmla="*/ 25 h 42"/>
                <a:gd name="T24" fmla="*/ 9 w 39"/>
                <a:gd name="T25" fmla="*/ 34 h 42"/>
                <a:gd name="T26" fmla="*/ 15 w 39"/>
                <a:gd name="T27" fmla="*/ 31 h 42"/>
                <a:gd name="T28" fmla="*/ 18 w 39"/>
                <a:gd name="T29" fmla="*/ 28 h 42"/>
                <a:gd name="T30" fmla="*/ 12 w 39"/>
                <a:gd name="T31" fmla="*/ 41 h 42"/>
                <a:gd name="T32" fmla="*/ 12 w 39"/>
                <a:gd name="T33" fmla="*/ 42 h 42"/>
                <a:gd name="T34" fmla="*/ 20 w 39"/>
                <a:gd name="T35" fmla="*/ 42 h 42"/>
                <a:gd name="T36" fmla="*/ 28 w 39"/>
                <a:gd name="T37" fmla="*/ 42 h 42"/>
                <a:gd name="T38" fmla="*/ 28 w 39"/>
                <a:gd name="T39" fmla="*/ 40 h 42"/>
                <a:gd name="T40" fmla="*/ 22 w 39"/>
                <a:gd name="T41" fmla="*/ 28 h 42"/>
                <a:gd name="T42" fmla="*/ 25 w 39"/>
                <a:gd name="T43" fmla="*/ 31 h 42"/>
                <a:gd name="T44" fmla="*/ 31 w 39"/>
                <a:gd name="T45" fmla="*/ 33 h 42"/>
                <a:gd name="T46" fmla="*/ 39 w 39"/>
                <a:gd name="T47" fmla="*/ 24 h 42"/>
                <a:gd name="T48" fmla="*/ 31 w 39"/>
                <a:gd name="T49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42">
                  <a:moveTo>
                    <a:pt x="31" y="16"/>
                  </a:moveTo>
                  <a:cubicBezTo>
                    <a:pt x="28" y="16"/>
                    <a:pt x="26" y="17"/>
                    <a:pt x="25" y="19"/>
                  </a:cubicBezTo>
                  <a:cubicBezTo>
                    <a:pt x="24" y="20"/>
                    <a:pt x="23" y="20"/>
                    <a:pt x="22" y="21"/>
                  </a:cubicBezTo>
                  <a:cubicBezTo>
                    <a:pt x="22" y="19"/>
                    <a:pt x="24" y="16"/>
                    <a:pt x="25" y="15"/>
                  </a:cubicBezTo>
                  <a:cubicBezTo>
                    <a:pt x="27" y="13"/>
                    <a:pt x="28" y="11"/>
                    <a:pt x="28" y="9"/>
                  </a:cubicBezTo>
                  <a:cubicBezTo>
                    <a:pt x="27" y="4"/>
                    <a:pt x="24" y="0"/>
                    <a:pt x="19" y="0"/>
                  </a:cubicBezTo>
                  <a:cubicBezTo>
                    <a:pt x="14" y="1"/>
                    <a:pt x="11" y="5"/>
                    <a:pt x="11" y="9"/>
                  </a:cubicBezTo>
                  <a:cubicBezTo>
                    <a:pt x="11" y="12"/>
                    <a:pt x="12" y="14"/>
                    <a:pt x="14" y="15"/>
                  </a:cubicBezTo>
                  <a:cubicBezTo>
                    <a:pt x="15" y="16"/>
                    <a:pt x="17" y="19"/>
                    <a:pt x="18" y="21"/>
                  </a:cubicBezTo>
                  <a:cubicBezTo>
                    <a:pt x="16" y="21"/>
                    <a:pt x="15" y="20"/>
                    <a:pt x="14" y="19"/>
                  </a:cubicBezTo>
                  <a:cubicBezTo>
                    <a:pt x="13" y="18"/>
                    <a:pt x="11" y="17"/>
                    <a:pt x="8" y="17"/>
                  </a:cubicBezTo>
                  <a:cubicBezTo>
                    <a:pt x="4" y="17"/>
                    <a:pt x="0" y="21"/>
                    <a:pt x="0" y="25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1" y="34"/>
                    <a:pt x="13" y="33"/>
                    <a:pt x="15" y="31"/>
                  </a:cubicBezTo>
                  <a:cubicBezTo>
                    <a:pt x="15" y="30"/>
                    <a:pt x="17" y="29"/>
                    <a:pt x="18" y="28"/>
                  </a:cubicBezTo>
                  <a:cubicBezTo>
                    <a:pt x="18" y="34"/>
                    <a:pt x="15" y="39"/>
                    <a:pt x="12" y="41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39"/>
                    <a:pt x="22" y="34"/>
                    <a:pt x="22" y="28"/>
                  </a:cubicBezTo>
                  <a:cubicBezTo>
                    <a:pt x="23" y="29"/>
                    <a:pt x="24" y="30"/>
                    <a:pt x="25" y="31"/>
                  </a:cubicBezTo>
                  <a:cubicBezTo>
                    <a:pt x="27" y="32"/>
                    <a:pt x="29" y="33"/>
                    <a:pt x="31" y="33"/>
                  </a:cubicBezTo>
                  <a:cubicBezTo>
                    <a:pt x="36" y="33"/>
                    <a:pt x="39" y="29"/>
                    <a:pt x="39" y="24"/>
                  </a:cubicBezTo>
                  <a:cubicBezTo>
                    <a:pt x="39" y="20"/>
                    <a:pt x="35" y="16"/>
                    <a:pt x="3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2" name="Freeform 154"/>
            <p:cNvSpPr>
              <a:spLocks noEditPoints="1"/>
            </p:cNvSpPr>
            <p:nvPr/>
          </p:nvSpPr>
          <p:spPr bwMode="auto">
            <a:xfrm>
              <a:off x="1888" y="2187"/>
              <a:ext cx="72" cy="71"/>
            </a:xfrm>
            <a:custGeom>
              <a:avLst/>
              <a:gdLst>
                <a:gd name="T0" fmla="*/ 29 w 59"/>
                <a:gd name="T1" fmla="*/ 0 h 58"/>
                <a:gd name="T2" fmla="*/ 0 w 59"/>
                <a:gd name="T3" fmla="*/ 29 h 58"/>
                <a:gd name="T4" fmla="*/ 29 w 59"/>
                <a:gd name="T5" fmla="*/ 58 h 58"/>
                <a:gd name="T6" fmla="*/ 59 w 59"/>
                <a:gd name="T7" fmla="*/ 29 h 58"/>
                <a:gd name="T8" fmla="*/ 29 w 59"/>
                <a:gd name="T9" fmla="*/ 0 h 58"/>
                <a:gd name="T10" fmla="*/ 47 w 59"/>
                <a:gd name="T11" fmla="*/ 25 h 58"/>
                <a:gd name="T12" fmla="*/ 31 w 59"/>
                <a:gd name="T13" fmla="*/ 47 h 58"/>
                <a:gd name="T14" fmla="*/ 23 w 59"/>
                <a:gd name="T15" fmla="*/ 44 h 58"/>
                <a:gd name="T16" fmla="*/ 17 w 59"/>
                <a:gd name="T17" fmla="*/ 26 h 58"/>
                <a:gd name="T18" fmla="*/ 13 w 59"/>
                <a:gd name="T19" fmla="*/ 28 h 58"/>
                <a:gd name="T20" fmla="*/ 12 w 59"/>
                <a:gd name="T21" fmla="*/ 26 h 58"/>
                <a:gd name="T22" fmla="*/ 22 w 59"/>
                <a:gd name="T23" fmla="*/ 18 h 58"/>
                <a:gd name="T24" fmla="*/ 28 w 59"/>
                <a:gd name="T25" fmla="*/ 30 h 58"/>
                <a:gd name="T26" fmla="*/ 31 w 59"/>
                <a:gd name="T27" fmla="*/ 37 h 58"/>
                <a:gd name="T28" fmla="*/ 36 w 59"/>
                <a:gd name="T29" fmla="*/ 30 h 58"/>
                <a:gd name="T30" fmla="*/ 32 w 59"/>
                <a:gd name="T31" fmla="*/ 26 h 58"/>
                <a:gd name="T32" fmla="*/ 47 w 59"/>
                <a:gd name="T33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6" y="58"/>
                    <a:pt x="59" y="45"/>
                    <a:pt x="59" y="29"/>
                  </a:cubicBezTo>
                  <a:cubicBezTo>
                    <a:pt x="59" y="13"/>
                    <a:pt x="46" y="0"/>
                    <a:pt x="29" y="0"/>
                  </a:cubicBezTo>
                  <a:close/>
                  <a:moveTo>
                    <a:pt x="47" y="25"/>
                  </a:moveTo>
                  <a:cubicBezTo>
                    <a:pt x="45" y="36"/>
                    <a:pt x="34" y="45"/>
                    <a:pt x="31" y="47"/>
                  </a:cubicBezTo>
                  <a:cubicBezTo>
                    <a:pt x="27" y="49"/>
                    <a:pt x="24" y="46"/>
                    <a:pt x="23" y="44"/>
                  </a:cubicBezTo>
                  <a:cubicBezTo>
                    <a:pt x="22" y="41"/>
                    <a:pt x="18" y="28"/>
                    <a:pt x="17" y="26"/>
                  </a:cubicBezTo>
                  <a:cubicBezTo>
                    <a:pt x="16" y="25"/>
                    <a:pt x="13" y="28"/>
                    <a:pt x="13" y="28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8" y="19"/>
                    <a:pt x="22" y="18"/>
                  </a:cubicBezTo>
                  <a:cubicBezTo>
                    <a:pt x="27" y="17"/>
                    <a:pt x="27" y="25"/>
                    <a:pt x="28" y="30"/>
                  </a:cubicBezTo>
                  <a:cubicBezTo>
                    <a:pt x="29" y="34"/>
                    <a:pt x="30" y="37"/>
                    <a:pt x="31" y="37"/>
                  </a:cubicBezTo>
                  <a:cubicBezTo>
                    <a:pt x="32" y="37"/>
                    <a:pt x="34" y="34"/>
                    <a:pt x="36" y="30"/>
                  </a:cubicBezTo>
                  <a:cubicBezTo>
                    <a:pt x="38" y="27"/>
                    <a:pt x="36" y="23"/>
                    <a:pt x="32" y="26"/>
                  </a:cubicBezTo>
                  <a:cubicBezTo>
                    <a:pt x="34" y="16"/>
                    <a:pt x="49" y="14"/>
                    <a:pt x="4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3" name="Freeform 155"/>
            <p:cNvSpPr>
              <a:spLocks noEditPoints="1"/>
            </p:cNvSpPr>
            <p:nvPr/>
          </p:nvSpPr>
          <p:spPr bwMode="auto">
            <a:xfrm>
              <a:off x="2064" y="2751"/>
              <a:ext cx="53" cy="59"/>
            </a:xfrm>
            <a:custGeom>
              <a:avLst/>
              <a:gdLst>
                <a:gd name="T0" fmla="*/ 34 w 43"/>
                <a:gd name="T1" fmla="*/ 14 h 48"/>
                <a:gd name="T2" fmla="*/ 36 w 43"/>
                <a:gd name="T3" fmla="*/ 12 h 48"/>
                <a:gd name="T4" fmla="*/ 39 w 43"/>
                <a:gd name="T5" fmla="*/ 7 h 48"/>
                <a:gd name="T6" fmla="*/ 38 w 43"/>
                <a:gd name="T7" fmla="*/ 1 h 48"/>
                <a:gd name="T8" fmla="*/ 34 w 43"/>
                <a:gd name="T9" fmla="*/ 0 h 48"/>
                <a:gd name="T10" fmla="*/ 27 w 43"/>
                <a:gd name="T11" fmla="*/ 3 h 48"/>
                <a:gd name="T12" fmla="*/ 21 w 43"/>
                <a:gd name="T13" fmla="*/ 13 h 48"/>
                <a:gd name="T14" fmla="*/ 16 w 43"/>
                <a:gd name="T15" fmla="*/ 3 h 48"/>
                <a:gd name="T16" fmla="*/ 10 w 43"/>
                <a:gd name="T17" fmla="*/ 1 h 48"/>
                <a:gd name="T18" fmla="*/ 6 w 43"/>
                <a:gd name="T19" fmla="*/ 2 h 48"/>
                <a:gd name="T20" fmla="*/ 7 w 43"/>
                <a:gd name="T21" fmla="*/ 12 h 48"/>
                <a:gd name="T22" fmla="*/ 10 w 43"/>
                <a:gd name="T23" fmla="*/ 14 h 48"/>
                <a:gd name="T24" fmla="*/ 0 w 43"/>
                <a:gd name="T25" fmla="*/ 14 h 48"/>
                <a:gd name="T26" fmla="*/ 0 w 43"/>
                <a:gd name="T27" fmla="*/ 27 h 48"/>
                <a:gd name="T28" fmla="*/ 3 w 43"/>
                <a:gd name="T29" fmla="*/ 27 h 48"/>
                <a:gd name="T30" fmla="*/ 3 w 43"/>
                <a:gd name="T31" fmla="*/ 48 h 48"/>
                <a:gd name="T32" fmla="*/ 40 w 43"/>
                <a:gd name="T33" fmla="*/ 48 h 48"/>
                <a:gd name="T34" fmla="*/ 40 w 43"/>
                <a:gd name="T35" fmla="*/ 27 h 48"/>
                <a:gd name="T36" fmla="*/ 43 w 43"/>
                <a:gd name="T37" fmla="*/ 27 h 48"/>
                <a:gd name="T38" fmla="*/ 43 w 43"/>
                <a:gd name="T39" fmla="*/ 14 h 48"/>
                <a:gd name="T40" fmla="*/ 34 w 43"/>
                <a:gd name="T41" fmla="*/ 14 h 48"/>
                <a:gd name="T42" fmla="*/ 29 w 43"/>
                <a:gd name="T43" fmla="*/ 5 h 48"/>
                <a:gd name="T44" fmla="*/ 34 w 43"/>
                <a:gd name="T45" fmla="*/ 3 h 48"/>
                <a:gd name="T46" fmla="*/ 35 w 43"/>
                <a:gd name="T47" fmla="*/ 4 h 48"/>
                <a:gd name="T48" fmla="*/ 34 w 43"/>
                <a:gd name="T49" fmla="*/ 10 h 48"/>
                <a:gd name="T50" fmla="*/ 27 w 43"/>
                <a:gd name="T51" fmla="*/ 14 h 48"/>
                <a:gd name="T52" fmla="*/ 24 w 43"/>
                <a:gd name="T53" fmla="*/ 14 h 48"/>
                <a:gd name="T54" fmla="*/ 29 w 43"/>
                <a:gd name="T55" fmla="*/ 5 h 48"/>
                <a:gd name="T56" fmla="*/ 8 w 43"/>
                <a:gd name="T57" fmla="*/ 7 h 48"/>
                <a:gd name="T58" fmla="*/ 9 w 43"/>
                <a:gd name="T59" fmla="*/ 5 h 48"/>
                <a:gd name="T60" fmla="*/ 10 w 43"/>
                <a:gd name="T61" fmla="*/ 4 h 48"/>
                <a:gd name="T62" fmla="*/ 10 w 43"/>
                <a:gd name="T63" fmla="*/ 4 h 48"/>
                <a:gd name="T64" fmla="*/ 13 w 43"/>
                <a:gd name="T65" fmla="*/ 6 h 48"/>
                <a:gd name="T66" fmla="*/ 17 w 43"/>
                <a:gd name="T67" fmla="*/ 13 h 48"/>
                <a:gd name="T68" fmla="*/ 17 w 43"/>
                <a:gd name="T69" fmla="*/ 13 h 48"/>
                <a:gd name="T70" fmla="*/ 17 w 43"/>
                <a:gd name="T71" fmla="*/ 13 h 48"/>
                <a:gd name="T72" fmla="*/ 9 w 43"/>
                <a:gd name="T73" fmla="*/ 9 h 48"/>
                <a:gd name="T74" fmla="*/ 8 w 43"/>
                <a:gd name="T75" fmla="*/ 7 h 48"/>
                <a:gd name="T76" fmla="*/ 18 w 43"/>
                <a:gd name="T77" fmla="*/ 45 h 48"/>
                <a:gd name="T78" fmla="*/ 6 w 43"/>
                <a:gd name="T79" fmla="*/ 45 h 48"/>
                <a:gd name="T80" fmla="*/ 6 w 43"/>
                <a:gd name="T81" fmla="*/ 25 h 48"/>
                <a:gd name="T82" fmla="*/ 18 w 43"/>
                <a:gd name="T83" fmla="*/ 25 h 48"/>
                <a:gd name="T84" fmla="*/ 18 w 43"/>
                <a:gd name="T85" fmla="*/ 45 h 48"/>
                <a:gd name="T86" fmla="*/ 18 w 43"/>
                <a:gd name="T87" fmla="*/ 24 h 48"/>
                <a:gd name="T88" fmla="*/ 3 w 43"/>
                <a:gd name="T89" fmla="*/ 24 h 48"/>
                <a:gd name="T90" fmla="*/ 3 w 43"/>
                <a:gd name="T91" fmla="*/ 17 h 48"/>
                <a:gd name="T92" fmla="*/ 18 w 43"/>
                <a:gd name="T93" fmla="*/ 17 h 48"/>
                <a:gd name="T94" fmla="*/ 18 w 43"/>
                <a:gd name="T95" fmla="*/ 24 h 48"/>
                <a:gd name="T96" fmla="*/ 37 w 43"/>
                <a:gd name="T97" fmla="*/ 45 h 48"/>
                <a:gd name="T98" fmla="*/ 25 w 43"/>
                <a:gd name="T99" fmla="*/ 45 h 48"/>
                <a:gd name="T100" fmla="*/ 25 w 43"/>
                <a:gd name="T101" fmla="*/ 25 h 48"/>
                <a:gd name="T102" fmla="*/ 37 w 43"/>
                <a:gd name="T103" fmla="*/ 25 h 48"/>
                <a:gd name="T104" fmla="*/ 37 w 43"/>
                <a:gd name="T105" fmla="*/ 45 h 48"/>
                <a:gd name="T106" fmla="*/ 40 w 43"/>
                <a:gd name="T107" fmla="*/ 24 h 48"/>
                <a:gd name="T108" fmla="*/ 25 w 43"/>
                <a:gd name="T109" fmla="*/ 24 h 48"/>
                <a:gd name="T110" fmla="*/ 25 w 43"/>
                <a:gd name="T111" fmla="*/ 17 h 48"/>
                <a:gd name="T112" fmla="*/ 40 w 43"/>
                <a:gd name="T113" fmla="*/ 17 h 48"/>
                <a:gd name="T114" fmla="*/ 40 w 43"/>
                <a:gd name="T115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" h="48">
                  <a:moveTo>
                    <a:pt x="34" y="14"/>
                  </a:moveTo>
                  <a:cubicBezTo>
                    <a:pt x="35" y="14"/>
                    <a:pt x="36" y="13"/>
                    <a:pt x="36" y="12"/>
                  </a:cubicBezTo>
                  <a:cubicBezTo>
                    <a:pt x="38" y="11"/>
                    <a:pt x="39" y="9"/>
                    <a:pt x="39" y="7"/>
                  </a:cubicBezTo>
                  <a:cubicBezTo>
                    <a:pt x="40" y="5"/>
                    <a:pt x="39" y="3"/>
                    <a:pt x="38" y="1"/>
                  </a:cubicBezTo>
                  <a:cubicBezTo>
                    <a:pt x="37" y="0"/>
                    <a:pt x="35" y="0"/>
                    <a:pt x="34" y="0"/>
                  </a:cubicBezTo>
                  <a:cubicBezTo>
                    <a:pt x="31" y="0"/>
                    <a:pt x="29" y="1"/>
                    <a:pt x="27" y="3"/>
                  </a:cubicBezTo>
                  <a:cubicBezTo>
                    <a:pt x="24" y="6"/>
                    <a:pt x="22" y="10"/>
                    <a:pt x="21" y="13"/>
                  </a:cubicBezTo>
                  <a:cubicBezTo>
                    <a:pt x="20" y="10"/>
                    <a:pt x="19" y="6"/>
                    <a:pt x="16" y="3"/>
                  </a:cubicBezTo>
                  <a:cubicBezTo>
                    <a:pt x="14" y="2"/>
                    <a:pt x="12" y="1"/>
                    <a:pt x="10" y="1"/>
                  </a:cubicBezTo>
                  <a:cubicBezTo>
                    <a:pt x="9" y="1"/>
                    <a:pt x="7" y="1"/>
                    <a:pt x="6" y="2"/>
                  </a:cubicBezTo>
                  <a:cubicBezTo>
                    <a:pt x="4" y="5"/>
                    <a:pt x="4" y="9"/>
                    <a:pt x="7" y="12"/>
                  </a:cubicBezTo>
                  <a:cubicBezTo>
                    <a:pt x="8" y="13"/>
                    <a:pt x="9" y="14"/>
                    <a:pt x="1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14"/>
                    <a:pt x="43" y="14"/>
                    <a:pt x="43" y="14"/>
                  </a:cubicBezTo>
                  <a:lnTo>
                    <a:pt x="34" y="14"/>
                  </a:lnTo>
                  <a:close/>
                  <a:moveTo>
                    <a:pt x="29" y="5"/>
                  </a:moveTo>
                  <a:cubicBezTo>
                    <a:pt x="31" y="4"/>
                    <a:pt x="32" y="3"/>
                    <a:pt x="34" y="3"/>
                  </a:cubicBezTo>
                  <a:cubicBezTo>
                    <a:pt x="34" y="3"/>
                    <a:pt x="35" y="3"/>
                    <a:pt x="35" y="4"/>
                  </a:cubicBezTo>
                  <a:cubicBezTo>
                    <a:pt x="37" y="5"/>
                    <a:pt x="36" y="8"/>
                    <a:pt x="34" y="10"/>
                  </a:cubicBezTo>
                  <a:cubicBezTo>
                    <a:pt x="32" y="12"/>
                    <a:pt x="29" y="13"/>
                    <a:pt x="27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5" y="12"/>
                    <a:pt x="27" y="8"/>
                    <a:pt x="29" y="5"/>
                  </a:cubicBezTo>
                  <a:close/>
                  <a:moveTo>
                    <a:pt x="8" y="7"/>
                  </a:moveTo>
                  <a:cubicBezTo>
                    <a:pt x="8" y="6"/>
                    <a:pt x="8" y="5"/>
                    <a:pt x="9" y="5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5"/>
                    <a:pt x="13" y="6"/>
                  </a:cubicBezTo>
                  <a:cubicBezTo>
                    <a:pt x="15" y="7"/>
                    <a:pt x="16" y="10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2"/>
                    <a:pt x="11" y="11"/>
                    <a:pt x="9" y="9"/>
                  </a:cubicBezTo>
                  <a:cubicBezTo>
                    <a:pt x="9" y="9"/>
                    <a:pt x="8" y="8"/>
                    <a:pt x="8" y="7"/>
                  </a:cubicBezTo>
                  <a:close/>
                  <a:moveTo>
                    <a:pt x="18" y="45"/>
                  </a:moveTo>
                  <a:cubicBezTo>
                    <a:pt x="6" y="45"/>
                    <a:pt x="6" y="45"/>
                    <a:pt x="6" y="4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18" y="25"/>
                    <a:pt x="18" y="25"/>
                    <a:pt x="18" y="25"/>
                  </a:cubicBezTo>
                  <a:lnTo>
                    <a:pt x="18" y="45"/>
                  </a:lnTo>
                  <a:close/>
                  <a:moveTo>
                    <a:pt x="18" y="24"/>
                  </a:moveTo>
                  <a:cubicBezTo>
                    <a:pt x="3" y="24"/>
                    <a:pt x="3" y="24"/>
                    <a:pt x="3" y="24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18" y="17"/>
                    <a:pt x="18" y="17"/>
                    <a:pt x="18" y="17"/>
                  </a:cubicBezTo>
                  <a:lnTo>
                    <a:pt x="18" y="24"/>
                  </a:lnTo>
                  <a:close/>
                  <a:moveTo>
                    <a:pt x="37" y="45"/>
                  </a:moveTo>
                  <a:cubicBezTo>
                    <a:pt x="25" y="45"/>
                    <a:pt x="25" y="45"/>
                    <a:pt x="25" y="4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37" y="25"/>
                    <a:pt x="37" y="25"/>
                    <a:pt x="37" y="25"/>
                  </a:cubicBezTo>
                  <a:lnTo>
                    <a:pt x="37" y="45"/>
                  </a:lnTo>
                  <a:close/>
                  <a:moveTo>
                    <a:pt x="40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40" y="17"/>
                    <a:pt x="40" y="17"/>
                    <a:pt x="40" y="17"/>
                  </a:cubicBez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4" name="Freeform 156"/>
            <p:cNvSpPr>
              <a:spLocks noEditPoints="1"/>
            </p:cNvSpPr>
            <p:nvPr/>
          </p:nvSpPr>
          <p:spPr bwMode="auto">
            <a:xfrm>
              <a:off x="3988" y="2920"/>
              <a:ext cx="146" cy="131"/>
            </a:xfrm>
            <a:custGeom>
              <a:avLst/>
              <a:gdLst>
                <a:gd name="T0" fmla="*/ 50 w 119"/>
                <a:gd name="T1" fmla="*/ 0 h 106"/>
                <a:gd name="T2" fmla="*/ 50 w 119"/>
                <a:gd name="T3" fmla="*/ 0 h 106"/>
                <a:gd name="T4" fmla="*/ 99 w 119"/>
                <a:gd name="T5" fmla="*/ 40 h 106"/>
                <a:gd name="T6" fmla="*/ 50 w 119"/>
                <a:gd name="T7" fmla="*/ 80 h 106"/>
                <a:gd name="T8" fmla="*/ 42 w 119"/>
                <a:gd name="T9" fmla="*/ 80 h 106"/>
                <a:gd name="T10" fmla="*/ 7 w 119"/>
                <a:gd name="T11" fmla="*/ 93 h 106"/>
                <a:gd name="T12" fmla="*/ 7 w 119"/>
                <a:gd name="T13" fmla="*/ 90 h 106"/>
                <a:gd name="T14" fmla="*/ 19 w 119"/>
                <a:gd name="T15" fmla="*/ 74 h 106"/>
                <a:gd name="T16" fmla="*/ 18 w 119"/>
                <a:gd name="T17" fmla="*/ 71 h 106"/>
                <a:gd name="T18" fmla="*/ 0 w 119"/>
                <a:gd name="T19" fmla="*/ 40 h 106"/>
                <a:gd name="T20" fmla="*/ 50 w 119"/>
                <a:gd name="T21" fmla="*/ 0 h 106"/>
                <a:gd name="T22" fmla="*/ 103 w 119"/>
                <a:gd name="T23" fmla="*/ 90 h 106"/>
                <a:gd name="T24" fmla="*/ 113 w 119"/>
                <a:gd name="T25" fmla="*/ 104 h 106"/>
                <a:gd name="T26" fmla="*/ 113 w 119"/>
                <a:gd name="T27" fmla="*/ 106 h 106"/>
                <a:gd name="T28" fmla="*/ 83 w 119"/>
                <a:gd name="T29" fmla="*/ 95 h 106"/>
                <a:gd name="T30" fmla="*/ 76 w 119"/>
                <a:gd name="T31" fmla="*/ 95 h 106"/>
                <a:gd name="T32" fmla="*/ 50 w 119"/>
                <a:gd name="T33" fmla="*/ 88 h 106"/>
                <a:gd name="T34" fmla="*/ 90 w 119"/>
                <a:gd name="T35" fmla="*/ 75 h 106"/>
                <a:gd name="T36" fmla="*/ 103 w 119"/>
                <a:gd name="T37" fmla="*/ 59 h 106"/>
                <a:gd name="T38" fmla="*/ 107 w 119"/>
                <a:gd name="T39" fmla="*/ 40 h 106"/>
                <a:gd name="T40" fmla="*/ 107 w 119"/>
                <a:gd name="T41" fmla="*/ 37 h 106"/>
                <a:gd name="T42" fmla="*/ 119 w 119"/>
                <a:gd name="T43" fmla="*/ 61 h 106"/>
                <a:gd name="T44" fmla="*/ 103 w 119"/>
                <a:gd name="T45" fmla="*/ 88 h 106"/>
                <a:gd name="T46" fmla="*/ 103 w 119"/>
                <a:gd name="T47" fmla="*/ 9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77" y="0"/>
                    <a:pt x="99" y="18"/>
                    <a:pt x="99" y="40"/>
                  </a:cubicBezTo>
                  <a:cubicBezTo>
                    <a:pt x="99" y="62"/>
                    <a:pt x="77" y="80"/>
                    <a:pt x="50" y="80"/>
                  </a:cubicBezTo>
                  <a:cubicBezTo>
                    <a:pt x="47" y="80"/>
                    <a:pt x="44" y="80"/>
                    <a:pt x="42" y="80"/>
                  </a:cubicBezTo>
                  <a:cubicBezTo>
                    <a:pt x="31" y="91"/>
                    <a:pt x="19" y="92"/>
                    <a:pt x="7" y="93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13" y="87"/>
                    <a:pt x="19" y="81"/>
                    <a:pt x="19" y="74"/>
                  </a:cubicBezTo>
                  <a:cubicBezTo>
                    <a:pt x="19" y="73"/>
                    <a:pt x="19" y="72"/>
                    <a:pt x="18" y="71"/>
                  </a:cubicBezTo>
                  <a:cubicBezTo>
                    <a:pt x="7" y="64"/>
                    <a:pt x="0" y="53"/>
                    <a:pt x="0" y="40"/>
                  </a:cubicBezTo>
                  <a:cubicBezTo>
                    <a:pt x="0" y="18"/>
                    <a:pt x="22" y="0"/>
                    <a:pt x="50" y="0"/>
                  </a:cubicBezTo>
                  <a:close/>
                  <a:moveTo>
                    <a:pt x="103" y="90"/>
                  </a:moveTo>
                  <a:cubicBezTo>
                    <a:pt x="103" y="96"/>
                    <a:pt x="107" y="101"/>
                    <a:pt x="113" y="104"/>
                  </a:cubicBezTo>
                  <a:cubicBezTo>
                    <a:pt x="113" y="106"/>
                    <a:pt x="113" y="106"/>
                    <a:pt x="113" y="106"/>
                  </a:cubicBezTo>
                  <a:cubicBezTo>
                    <a:pt x="102" y="106"/>
                    <a:pt x="92" y="104"/>
                    <a:pt x="83" y="95"/>
                  </a:cubicBezTo>
                  <a:cubicBezTo>
                    <a:pt x="81" y="95"/>
                    <a:pt x="79" y="95"/>
                    <a:pt x="76" y="95"/>
                  </a:cubicBezTo>
                  <a:cubicBezTo>
                    <a:pt x="66" y="95"/>
                    <a:pt x="57" y="93"/>
                    <a:pt x="50" y="88"/>
                  </a:cubicBezTo>
                  <a:cubicBezTo>
                    <a:pt x="65" y="88"/>
                    <a:pt x="79" y="83"/>
                    <a:pt x="90" y="75"/>
                  </a:cubicBezTo>
                  <a:cubicBezTo>
                    <a:pt x="95" y="70"/>
                    <a:pt x="100" y="65"/>
                    <a:pt x="103" y="59"/>
                  </a:cubicBezTo>
                  <a:cubicBezTo>
                    <a:pt x="106" y="53"/>
                    <a:pt x="107" y="47"/>
                    <a:pt x="107" y="40"/>
                  </a:cubicBezTo>
                  <a:cubicBezTo>
                    <a:pt x="107" y="39"/>
                    <a:pt x="107" y="38"/>
                    <a:pt x="107" y="37"/>
                  </a:cubicBezTo>
                  <a:cubicBezTo>
                    <a:pt x="115" y="43"/>
                    <a:pt x="119" y="52"/>
                    <a:pt x="119" y="61"/>
                  </a:cubicBezTo>
                  <a:cubicBezTo>
                    <a:pt x="119" y="72"/>
                    <a:pt x="113" y="81"/>
                    <a:pt x="103" y="88"/>
                  </a:cubicBezTo>
                  <a:cubicBezTo>
                    <a:pt x="103" y="89"/>
                    <a:pt x="103" y="89"/>
                    <a:pt x="103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5" name="Freeform 157"/>
            <p:cNvSpPr>
              <a:spLocks noEditPoints="1"/>
            </p:cNvSpPr>
            <p:nvPr/>
          </p:nvSpPr>
          <p:spPr bwMode="auto">
            <a:xfrm>
              <a:off x="3902" y="2731"/>
              <a:ext cx="86" cy="86"/>
            </a:xfrm>
            <a:custGeom>
              <a:avLst/>
              <a:gdLst>
                <a:gd name="T0" fmla="*/ 35 w 70"/>
                <a:gd name="T1" fmla="*/ 0 h 70"/>
                <a:gd name="T2" fmla="*/ 0 w 70"/>
                <a:gd name="T3" fmla="*/ 35 h 70"/>
                <a:gd name="T4" fmla="*/ 35 w 70"/>
                <a:gd name="T5" fmla="*/ 70 h 70"/>
                <a:gd name="T6" fmla="*/ 70 w 70"/>
                <a:gd name="T7" fmla="*/ 35 h 70"/>
                <a:gd name="T8" fmla="*/ 35 w 70"/>
                <a:gd name="T9" fmla="*/ 0 h 70"/>
                <a:gd name="T10" fmla="*/ 29 w 70"/>
                <a:gd name="T11" fmla="*/ 56 h 70"/>
                <a:gd name="T12" fmla="*/ 14 w 70"/>
                <a:gd name="T13" fmla="*/ 38 h 70"/>
                <a:gd name="T14" fmla="*/ 21 w 70"/>
                <a:gd name="T15" fmla="*/ 31 h 70"/>
                <a:gd name="T16" fmla="*/ 29 w 70"/>
                <a:gd name="T17" fmla="*/ 41 h 70"/>
                <a:gd name="T18" fmla="*/ 54 w 70"/>
                <a:gd name="T19" fmla="*/ 21 h 70"/>
                <a:gd name="T20" fmla="*/ 57 w 70"/>
                <a:gd name="T21" fmla="*/ 24 h 70"/>
                <a:gd name="T22" fmla="*/ 29 w 70"/>
                <a:gd name="T23" fmla="*/ 5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54"/>
                    <a:pt x="16" y="70"/>
                    <a:pt x="35" y="70"/>
                  </a:cubicBezTo>
                  <a:cubicBezTo>
                    <a:pt x="54" y="70"/>
                    <a:pt x="70" y="54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29" y="56"/>
                  </a:moveTo>
                  <a:cubicBezTo>
                    <a:pt x="14" y="38"/>
                    <a:pt x="14" y="38"/>
                    <a:pt x="14" y="38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7" y="24"/>
                    <a:pt x="57" y="24"/>
                    <a:pt x="57" y="24"/>
                  </a:cubicBezTo>
                  <a:lnTo>
                    <a:pt x="29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6" name="Freeform 158"/>
            <p:cNvSpPr>
              <a:spLocks noEditPoints="1"/>
            </p:cNvSpPr>
            <p:nvPr/>
          </p:nvSpPr>
          <p:spPr bwMode="auto">
            <a:xfrm>
              <a:off x="3486" y="2874"/>
              <a:ext cx="105" cy="120"/>
            </a:xfrm>
            <a:custGeom>
              <a:avLst/>
              <a:gdLst>
                <a:gd name="T0" fmla="*/ 55 w 86"/>
                <a:gd name="T1" fmla="*/ 14 h 98"/>
                <a:gd name="T2" fmla="*/ 55 w 86"/>
                <a:gd name="T3" fmla="*/ 27 h 98"/>
                <a:gd name="T4" fmla="*/ 65 w 86"/>
                <a:gd name="T5" fmla="*/ 33 h 98"/>
                <a:gd name="T6" fmla="*/ 74 w 86"/>
                <a:gd name="T7" fmla="*/ 55 h 98"/>
                <a:gd name="T8" fmla="*/ 65 w 86"/>
                <a:gd name="T9" fmla="*/ 76 h 98"/>
                <a:gd name="T10" fmla="*/ 43 w 86"/>
                <a:gd name="T11" fmla="*/ 85 h 98"/>
                <a:gd name="T12" fmla="*/ 22 w 86"/>
                <a:gd name="T13" fmla="*/ 76 h 98"/>
                <a:gd name="T14" fmla="*/ 13 w 86"/>
                <a:gd name="T15" fmla="*/ 55 h 98"/>
                <a:gd name="T16" fmla="*/ 22 w 86"/>
                <a:gd name="T17" fmla="*/ 33 h 98"/>
                <a:gd name="T18" fmla="*/ 31 w 86"/>
                <a:gd name="T19" fmla="*/ 27 h 98"/>
                <a:gd name="T20" fmla="*/ 31 w 86"/>
                <a:gd name="T21" fmla="*/ 14 h 98"/>
                <a:gd name="T22" fmla="*/ 0 w 86"/>
                <a:gd name="T23" fmla="*/ 55 h 98"/>
                <a:gd name="T24" fmla="*/ 43 w 86"/>
                <a:gd name="T25" fmla="*/ 98 h 98"/>
                <a:gd name="T26" fmla="*/ 86 w 86"/>
                <a:gd name="T27" fmla="*/ 55 h 98"/>
                <a:gd name="T28" fmla="*/ 55 w 86"/>
                <a:gd name="T29" fmla="*/ 14 h 98"/>
                <a:gd name="T30" fmla="*/ 37 w 86"/>
                <a:gd name="T31" fmla="*/ 0 h 98"/>
                <a:gd name="T32" fmla="*/ 49 w 86"/>
                <a:gd name="T33" fmla="*/ 0 h 98"/>
                <a:gd name="T34" fmla="*/ 49 w 86"/>
                <a:gd name="T35" fmla="*/ 49 h 98"/>
                <a:gd name="T36" fmla="*/ 37 w 86"/>
                <a:gd name="T37" fmla="*/ 49 h 98"/>
                <a:gd name="T38" fmla="*/ 37 w 86"/>
                <a:gd name="T3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6" h="98">
                  <a:moveTo>
                    <a:pt x="55" y="14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9" y="28"/>
                    <a:pt x="62" y="30"/>
                    <a:pt x="65" y="33"/>
                  </a:cubicBezTo>
                  <a:cubicBezTo>
                    <a:pt x="71" y="39"/>
                    <a:pt x="74" y="47"/>
                    <a:pt x="74" y="55"/>
                  </a:cubicBezTo>
                  <a:cubicBezTo>
                    <a:pt x="74" y="63"/>
                    <a:pt x="71" y="71"/>
                    <a:pt x="65" y="76"/>
                  </a:cubicBezTo>
                  <a:cubicBezTo>
                    <a:pt x="59" y="82"/>
                    <a:pt x="51" y="85"/>
                    <a:pt x="43" y="85"/>
                  </a:cubicBezTo>
                  <a:cubicBezTo>
                    <a:pt x="35" y="85"/>
                    <a:pt x="27" y="82"/>
                    <a:pt x="22" y="76"/>
                  </a:cubicBezTo>
                  <a:cubicBezTo>
                    <a:pt x="16" y="71"/>
                    <a:pt x="13" y="63"/>
                    <a:pt x="13" y="55"/>
                  </a:cubicBezTo>
                  <a:cubicBezTo>
                    <a:pt x="13" y="47"/>
                    <a:pt x="16" y="39"/>
                    <a:pt x="22" y="33"/>
                  </a:cubicBezTo>
                  <a:cubicBezTo>
                    <a:pt x="24" y="30"/>
                    <a:pt x="27" y="28"/>
                    <a:pt x="31" y="27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13" y="19"/>
                    <a:pt x="0" y="35"/>
                    <a:pt x="0" y="55"/>
                  </a:cubicBezTo>
                  <a:cubicBezTo>
                    <a:pt x="0" y="78"/>
                    <a:pt x="20" y="98"/>
                    <a:pt x="43" y="98"/>
                  </a:cubicBezTo>
                  <a:cubicBezTo>
                    <a:pt x="67" y="98"/>
                    <a:pt x="86" y="78"/>
                    <a:pt x="86" y="55"/>
                  </a:cubicBezTo>
                  <a:cubicBezTo>
                    <a:pt x="86" y="35"/>
                    <a:pt x="73" y="19"/>
                    <a:pt x="55" y="14"/>
                  </a:cubicBezTo>
                  <a:close/>
                  <a:moveTo>
                    <a:pt x="37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37" y="49"/>
                    <a:pt x="37" y="49"/>
                    <a:pt x="37" y="49"/>
                  </a:cubicBez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7" name="Freeform 159"/>
            <p:cNvSpPr>
              <a:spLocks/>
            </p:cNvSpPr>
            <p:nvPr/>
          </p:nvSpPr>
          <p:spPr bwMode="auto">
            <a:xfrm>
              <a:off x="3354" y="2998"/>
              <a:ext cx="143" cy="118"/>
            </a:xfrm>
            <a:custGeom>
              <a:avLst/>
              <a:gdLst>
                <a:gd name="T0" fmla="*/ 57 w 116"/>
                <a:gd name="T1" fmla="*/ 1 h 96"/>
                <a:gd name="T2" fmla="*/ 48 w 116"/>
                <a:gd name="T3" fmla="*/ 8 h 96"/>
                <a:gd name="T4" fmla="*/ 55 w 116"/>
                <a:gd name="T5" fmla="*/ 18 h 96"/>
                <a:gd name="T6" fmla="*/ 85 w 116"/>
                <a:gd name="T7" fmla="*/ 22 h 96"/>
                <a:gd name="T8" fmla="*/ 5 w 116"/>
                <a:gd name="T9" fmla="*/ 81 h 96"/>
                <a:gd name="T10" fmla="*/ 3 w 116"/>
                <a:gd name="T11" fmla="*/ 93 h 96"/>
                <a:gd name="T12" fmla="*/ 8 w 116"/>
                <a:gd name="T13" fmla="*/ 96 h 96"/>
                <a:gd name="T14" fmla="*/ 15 w 116"/>
                <a:gd name="T15" fmla="*/ 95 h 96"/>
                <a:gd name="T16" fmla="*/ 95 w 116"/>
                <a:gd name="T17" fmla="*/ 36 h 96"/>
                <a:gd name="T18" fmla="*/ 90 w 116"/>
                <a:gd name="T19" fmla="*/ 66 h 96"/>
                <a:gd name="T20" fmla="*/ 97 w 116"/>
                <a:gd name="T21" fmla="*/ 76 h 96"/>
                <a:gd name="T22" fmla="*/ 107 w 116"/>
                <a:gd name="T23" fmla="*/ 69 h 96"/>
                <a:gd name="T24" fmla="*/ 116 w 116"/>
                <a:gd name="T25" fmla="*/ 10 h 96"/>
                <a:gd name="T26" fmla="*/ 57 w 116"/>
                <a:gd name="T27" fmla="*/ 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" h="96">
                  <a:moveTo>
                    <a:pt x="57" y="1"/>
                  </a:moveTo>
                  <a:cubicBezTo>
                    <a:pt x="53" y="0"/>
                    <a:pt x="48" y="3"/>
                    <a:pt x="48" y="8"/>
                  </a:cubicBezTo>
                  <a:cubicBezTo>
                    <a:pt x="47" y="12"/>
                    <a:pt x="50" y="17"/>
                    <a:pt x="55" y="1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1" y="84"/>
                    <a:pt x="0" y="89"/>
                    <a:pt x="3" y="93"/>
                  </a:cubicBezTo>
                  <a:cubicBezTo>
                    <a:pt x="4" y="95"/>
                    <a:pt x="6" y="96"/>
                    <a:pt x="8" y="96"/>
                  </a:cubicBezTo>
                  <a:cubicBezTo>
                    <a:pt x="10" y="96"/>
                    <a:pt x="13" y="96"/>
                    <a:pt x="15" y="95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71"/>
                    <a:pt x="93" y="75"/>
                    <a:pt x="97" y="76"/>
                  </a:cubicBezTo>
                  <a:cubicBezTo>
                    <a:pt x="102" y="76"/>
                    <a:pt x="106" y="73"/>
                    <a:pt x="107" y="69"/>
                  </a:cubicBezTo>
                  <a:cubicBezTo>
                    <a:pt x="116" y="10"/>
                    <a:pt x="116" y="10"/>
                    <a:pt x="116" y="10"/>
                  </a:cubicBezTo>
                  <a:lnTo>
                    <a:pt x="57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8" name="Freeform 160"/>
            <p:cNvSpPr>
              <a:spLocks noEditPoints="1"/>
            </p:cNvSpPr>
            <p:nvPr/>
          </p:nvSpPr>
          <p:spPr bwMode="auto">
            <a:xfrm>
              <a:off x="3672" y="2822"/>
              <a:ext cx="123" cy="130"/>
            </a:xfrm>
            <a:custGeom>
              <a:avLst/>
              <a:gdLst>
                <a:gd name="T0" fmla="*/ 90 w 100"/>
                <a:gd name="T1" fmla="*/ 0 h 106"/>
                <a:gd name="T2" fmla="*/ 10 w 100"/>
                <a:gd name="T3" fmla="*/ 0 h 106"/>
                <a:gd name="T4" fmla="*/ 0 w 100"/>
                <a:gd name="T5" fmla="*/ 10 h 106"/>
                <a:gd name="T6" fmla="*/ 0 w 100"/>
                <a:gd name="T7" fmla="*/ 96 h 106"/>
                <a:gd name="T8" fmla="*/ 10 w 100"/>
                <a:gd name="T9" fmla="*/ 106 h 106"/>
                <a:gd name="T10" fmla="*/ 90 w 100"/>
                <a:gd name="T11" fmla="*/ 106 h 106"/>
                <a:gd name="T12" fmla="*/ 100 w 100"/>
                <a:gd name="T13" fmla="*/ 96 h 106"/>
                <a:gd name="T14" fmla="*/ 100 w 100"/>
                <a:gd name="T15" fmla="*/ 10 h 106"/>
                <a:gd name="T16" fmla="*/ 90 w 100"/>
                <a:gd name="T17" fmla="*/ 0 h 106"/>
                <a:gd name="T18" fmla="*/ 86 w 100"/>
                <a:gd name="T19" fmla="*/ 93 h 106"/>
                <a:gd name="T20" fmla="*/ 13 w 100"/>
                <a:gd name="T21" fmla="*/ 93 h 106"/>
                <a:gd name="T22" fmla="*/ 13 w 100"/>
                <a:gd name="T23" fmla="*/ 13 h 106"/>
                <a:gd name="T24" fmla="*/ 86 w 100"/>
                <a:gd name="T25" fmla="*/ 13 h 106"/>
                <a:gd name="T26" fmla="*/ 86 w 100"/>
                <a:gd name="T27" fmla="*/ 93 h 106"/>
                <a:gd name="T28" fmla="*/ 26 w 100"/>
                <a:gd name="T29" fmla="*/ 47 h 106"/>
                <a:gd name="T30" fmla="*/ 73 w 100"/>
                <a:gd name="T31" fmla="*/ 47 h 106"/>
                <a:gd name="T32" fmla="*/ 73 w 100"/>
                <a:gd name="T33" fmla="*/ 53 h 106"/>
                <a:gd name="T34" fmla="*/ 26 w 100"/>
                <a:gd name="T35" fmla="*/ 53 h 106"/>
                <a:gd name="T36" fmla="*/ 26 w 100"/>
                <a:gd name="T37" fmla="*/ 47 h 106"/>
                <a:gd name="T38" fmla="*/ 26 w 100"/>
                <a:gd name="T39" fmla="*/ 60 h 106"/>
                <a:gd name="T40" fmla="*/ 73 w 100"/>
                <a:gd name="T41" fmla="*/ 60 h 106"/>
                <a:gd name="T42" fmla="*/ 73 w 100"/>
                <a:gd name="T43" fmla="*/ 66 h 106"/>
                <a:gd name="T44" fmla="*/ 26 w 100"/>
                <a:gd name="T45" fmla="*/ 66 h 106"/>
                <a:gd name="T46" fmla="*/ 26 w 100"/>
                <a:gd name="T47" fmla="*/ 60 h 106"/>
                <a:gd name="T48" fmla="*/ 26 w 100"/>
                <a:gd name="T49" fmla="*/ 73 h 106"/>
                <a:gd name="T50" fmla="*/ 73 w 100"/>
                <a:gd name="T51" fmla="*/ 73 h 106"/>
                <a:gd name="T52" fmla="*/ 73 w 100"/>
                <a:gd name="T53" fmla="*/ 80 h 106"/>
                <a:gd name="T54" fmla="*/ 26 w 100"/>
                <a:gd name="T55" fmla="*/ 80 h 106"/>
                <a:gd name="T56" fmla="*/ 26 w 100"/>
                <a:gd name="T57" fmla="*/ 73 h 106"/>
                <a:gd name="T58" fmla="*/ 26 w 100"/>
                <a:gd name="T59" fmla="*/ 33 h 106"/>
                <a:gd name="T60" fmla="*/ 73 w 100"/>
                <a:gd name="T61" fmla="*/ 33 h 106"/>
                <a:gd name="T62" fmla="*/ 73 w 100"/>
                <a:gd name="T63" fmla="*/ 40 h 106"/>
                <a:gd name="T64" fmla="*/ 26 w 100"/>
                <a:gd name="T65" fmla="*/ 40 h 106"/>
                <a:gd name="T66" fmla="*/ 26 w 100"/>
                <a:gd name="T67" fmla="*/ 3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0" h="106">
                  <a:moveTo>
                    <a:pt x="9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2"/>
                    <a:pt x="4" y="106"/>
                    <a:pt x="10" y="106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5" y="106"/>
                    <a:pt x="100" y="102"/>
                    <a:pt x="100" y="96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4"/>
                    <a:pt x="95" y="0"/>
                    <a:pt x="90" y="0"/>
                  </a:cubicBezTo>
                  <a:close/>
                  <a:moveTo>
                    <a:pt x="86" y="93"/>
                  </a:moveTo>
                  <a:cubicBezTo>
                    <a:pt x="13" y="93"/>
                    <a:pt x="13" y="93"/>
                    <a:pt x="13" y="9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86" y="13"/>
                    <a:pt x="86" y="13"/>
                    <a:pt x="86" y="13"/>
                  </a:cubicBezTo>
                  <a:lnTo>
                    <a:pt x="86" y="93"/>
                  </a:lnTo>
                  <a:close/>
                  <a:moveTo>
                    <a:pt x="26" y="47"/>
                  </a:moveTo>
                  <a:cubicBezTo>
                    <a:pt x="73" y="47"/>
                    <a:pt x="73" y="47"/>
                    <a:pt x="73" y="47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26" y="53"/>
                    <a:pt x="26" y="53"/>
                    <a:pt x="26" y="53"/>
                  </a:cubicBezTo>
                  <a:lnTo>
                    <a:pt x="26" y="47"/>
                  </a:lnTo>
                  <a:close/>
                  <a:moveTo>
                    <a:pt x="26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26" y="66"/>
                    <a:pt x="26" y="66"/>
                    <a:pt x="26" y="66"/>
                  </a:cubicBezTo>
                  <a:lnTo>
                    <a:pt x="26" y="60"/>
                  </a:lnTo>
                  <a:close/>
                  <a:moveTo>
                    <a:pt x="26" y="73"/>
                  </a:moveTo>
                  <a:cubicBezTo>
                    <a:pt x="73" y="73"/>
                    <a:pt x="73" y="73"/>
                    <a:pt x="73" y="73"/>
                  </a:cubicBezTo>
                  <a:cubicBezTo>
                    <a:pt x="73" y="80"/>
                    <a:pt x="73" y="80"/>
                    <a:pt x="73" y="80"/>
                  </a:cubicBezTo>
                  <a:cubicBezTo>
                    <a:pt x="26" y="80"/>
                    <a:pt x="26" y="80"/>
                    <a:pt x="26" y="80"/>
                  </a:cubicBezTo>
                  <a:lnTo>
                    <a:pt x="26" y="73"/>
                  </a:lnTo>
                  <a:close/>
                  <a:moveTo>
                    <a:pt x="26" y="33"/>
                  </a:moveTo>
                  <a:cubicBezTo>
                    <a:pt x="73" y="33"/>
                    <a:pt x="73" y="33"/>
                    <a:pt x="73" y="33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26" y="40"/>
                    <a:pt x="26" y="40"/>
                    <a:pt x="26" y="40"/>
                  </a:cubicBezTo>
                  <a:lnTo>
                    <a:pt x="26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19" name="Freeform 161"/>
            <p:cNvSpPr>
              <a:spLocks/>
            </p:cNvSpPr>
            <p:nvPr/>
          </p:nvSpPr>
          <p:spPr bwMode="auto">
            <a:xfrm>
              <a:off x="3827" y="2838"/>
              <a:ext cx="140" cy="140"/>
            </a:xfrm>
            <a:custGeom>
              <a:avLst/>
              <a:gdLst>
                <a:gd name="T0" fmla="*/ 86 w 114"/>
                <a:gd name="T1" fmla="*/ 72 h 114"/>
                <a:gd name="T2" fmla="*/ 66 w 114"/>
                <a:gd name="T3" fmla="*/ 52 h 114"/>
                <a:gd name="T4" fmla="*/ 114 w 114"/>
                <a:gd name="T5" fmla="*/ 16 h 114"/>
                <a:gd name="T6" fmla="*/ 100 w 114"/>
                <a:gd name="T7" fmla="*/ 2 h 114"/>
                <a:gd name="T8" fmla="*/ 40 w 114"/>
                <a:gd name="T9" fmla="*/ 26 h 114"/>
                <a:gd name="T10" fmla="*/ 21 w 114"/>
                <a:gd name="T11" fmla="*/ 7 h 114"/>
                <a:gd name="T12" fmla="*/ 4 w 114"/>
                <a:gd name="T13" fmla="*/ 4 h 114"/>
                <a:gd name="T14" fmla="*/ 7 w 114"/>
                <a:gd name="T15" fmla="*/ 21 h 114"/>
                <a:gd name="T16" fmla="*/ 26 w 114"/>
                <a:gd name="T17" fmla="*/ 40 h 114"/>
                <a:gd name="T18" fmla="*/ 2 w 114"/>
                <a:gd name="T19" fmla="*/ 100 h 114"/>
                <a:gd name="T20" fmla="*/ 16 w 114"/>
                <a:gd name="T21" fmla="*/ 114 h 114"/>
                <a:gd name="T22" fmla="*/ 52 w 114"/>
                <a:gd name="T23" fmla="*/ 66 h 114"/>
                <a:gd name="T24" fmla="*/ 72 w 114"/>
                <a:gd name="T25" fmla="*/ 86 h 114"/>
                <a:gd name="T26" fmla="*/ 72 w 114"/>
                <a:gd name="T27" fmla="*/ 114 h 114"/>
                <a:gd name="T28" fmla="*/ 86 w 114"/>
                <a:gd name="T29" fmla="*/ 114 h 114"/>
                <a:gd name="T30" fmla="*/ 93 w 114"/>
                <a:gd name="T31" fmla="*/ 93 h 114"/>
                <a:gd name="T32" fmla="*/ 114 w 114"/>
                <a:gd name="T33" fmla="*/ 86 h 114"/>
                <a:gd name="T34" fmla="*/ 114 w 114"/>
                <a:gd name="T35" fmla="*/ 72 h 114"/>
                <a:gd name="T36" fmla="*/ 86 w 114"/>
                <a:gd name="T37" fmla="*/ 7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4">
                  <a:moveTo>
                    <a:pt x="86" y="72"/>
                  </a:moveTo>
                  <a:cubicBezTo>
                    <a:pt x="66" y="52"/>
                    <a:pt x="66" y="52"/>
                    <a:pt x="66" y="52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16" y="2"/>
                    <a:pt x="8" y="0"/>
                    <a:pt x="4" y="4"/>
                  </a:cubicBezTo>
                  <a:cubicBezTo>
                    <a:pt x="0" y="8"/>
                    <a:pt x="2" y="16"/>
                    <a:pt x="7" y="21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" y="100"/>
                    <a:pt x="2" y="100"/>
                    <a:pt x="2" y="100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86" y="114"/>
                    <a:pt x="86" y="114"/>
                    <a:pt x="86" y="114"/>
                  </a:cubicBezTo>
                  <a:cubicBezTo>
                    <a:pt x="93" y="93"/>
                    <a:pt x="93" y="93"/>
                    <a:pt x="93" y="93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86" y="72"/>
                    <a:pt x="86" y="72"/>
                    <a:pt x="86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0" name="Freeform 162"/>
            <p:cNvSpPr>
              <a:spLocks/>
            </p:cNvSpPr>
            <p:nvPr/>
          </p:nvSpPr>
          <p:spPr bwMode="auto">
            <a:xfrm>
              <a:off x="3836" y="3011"/>
              <a:ext cx="132" cy="109"/>
            </a:xfrm>
            <a:custGeom>
              <a:avLst/>
              <a:gdLst>
                <a:gd name="T0" fmla="*/ 108 w 108"/>
                <a:gd name="T1" fmla="*/ 10 h 88"/>
                <a:gd name="T2" fmla="*/ 96 w 108"/>
                <a:gd name="T3" fmla="*/ 14 h 88"/>
                <a:gd name="T4" fmla="*/ 105 w 108"/>
                <a:gd name="T5" fmla="*/ 2 h 88"/>
                <a:gd name="T6" fmla="*/ 91 w 108"/>
                <a:gd name="T7" fmla="*/ 7 h 88"/>
                <a:gd name="T8" fmla="*/ 75 w 108"/>
                <a:gd name="T9" fmla="*/ 0 h 88"/>
                <a:gd name="T10" fmla="*/ 53 w 108"/>
                <a:gd name="T11" fmla="*/ 22 h 88"/>
                <a:gd name="T12" fmla="*/ 54 w 108"/>
                <a:gd name="T13" fmla="*/ 27 h 88"/>
                <a:gd name="T14" fmla="*/ 8 w 108"/>
                <a:gd name="T15" fmla="*/ 4 h 88"/>
                <a:gd name="T16" fmla="*/ 5 w 108"/>
                <a:gd name="T17" fmla="*/ 15 h 88"/>
                <a:gd name="T18" fmla="*/ 15 w 108"/>
                <a:gd name="T19" fmla="*/ 34 h 88"/>
                <a:gd name="T20" fmla="*/ 5 w 108"/>
                <a:gd name="T21" fmla="*/ 31 h 88"/>
                <a:gd name="T22" fmla="*/ 5 w 108"/>
                <a:gd name="T23" fmla="*/ 31 h 88"/>
                <a:gd name="T24" fmla="*/ 23 w 108"/>
                <a:gd name="T25" fmla="*/ 53 h 88"/>
                <a:gd name="T26" fmla="*/ 17 w 108"/>
                <a:gd name="T27" fmla="*/ 54 h 88"/>
                <a:gd name="T28" fmla="*/ 13 w 108"/>
                <a:gd name="T29" fmla="*/ 53 h 88"/>
                <a:gd name="T30" fmla="*/ 33 w 108"/>
                <a:gd name="T31" fmla="*/ 69 h 88"/>
                <a:gd name="T32" fmla="*/ 6 w 108"/>
                <a:gd name="T33" fmla="*/ 78 h 88"/>
                <a:gd name="T34" fmla="*/ 0 w 108"/>
                <a:gd name="T35" fmla="*/ 78 h 88"/>
                <a:gd name="T36" fmla="*/ 34 w 108"/>
                <a:gd name="T37" fmla="*/ 88 h 88"/>
                <a:gd name="T38" fmla="*/ 97 w 108"/>
                <a:gd name="T39" fmla="*/ 25 h 88"/>
                <a:gd name="T40" fmla="*/ 97 w 108"/>
                <a:gd name="T41" fmla="*/ 22 h 88"/>
                <a:gd name="T42" fmla="*/ 108 w 108"/>
                <a:gd name="T43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88">
                  <a:moveTo>
                    <a:pt x="108" y="10"/>
                  </a:moveTo>
                  <a:cubicBezTo>
                    <a:pt x="104" y="12"/>
                    <a:pt x="100" y="13"/>
                    <a:pt x="96" y="14"/>
                  </a:cubicBezTo>
                  <a:cubicBezTo>
                    <a:pt x="100" y="11"/>
                    <a:pt x="104" y="7"/>
                    <a:pt x="105" y="2"/>
                  </a:cubicBezTo>
                  <a:cubicBezTo>
                    <a:pt x="101" y="4"/>
                    <a:pt x="96" y="6"/>
                    <a:pt x="91" y="7"/>
                  </a:cubicBezTo>
                  <a:cubicBezTo>
                    <a:pt x="87" y="3"/>
                    <a:pt x="81" y="0"/>
                    <a:pt x="75" y="0"/>
                  </a:cubicBezTo>
                  <a:cubicBezTo>
                    <a:pt x="63" y="0"/>
                    <a:pt x="53" y="10"/>
                    <a:pt x="53" y="22"/>
                  </a:cubicBezTo>
                  <a:cubicBezTo>
                    <a:pt x="53" y="24"/>
                    <a:pt x="53" y="26"/>
                    <a:pt x="54" y="27"/>
                  </a:cubicBezTo>
                  <a:cubicBezTo>
                    <a:pt x="35" y="26"/>
                    <a:pt x="19" y="17"/>
                    <a:pt x="8" y="4"/>
                  </a:cubicBezTo>
                  <a:cubicBezTo>
                    <a:pt x="6" y="7"/>
                    <a:pt x="5" y="11"/>
                    <a:pt x="5" y="15"/>
                  </a:cubicBezTo>
                  <a:cubicBezTo>
                    <a:pt x="5" y="23"/>
                    <a:pt x="9" y="30"/>
                    <a:pt x="15" y="34"/>
                  </a:cubicBezTo>
                  <a:cubicBezTo>
                    <a:pt x="11" y="33"/>
                    <a:pt x="8" y="33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42"/>
                    <a:pt x="12" y="51"/>
                    <a:pt x="23" y="53"/>
                  </a:cubicBezTo>
                  <a:cubicBezTo>
                    <a:pt x="21" y="53"/>
                    <a:pt x="19" y="54"/>
                    <a:pt x="17" y="54"/>
                  </a:cubicBezTo>
                  <a:cubicBezTo>
                    <a:pt x="15" y="54"/>
                    <a:pt x="14" y="53"/>
                    <a:pt x="13" y="53"/>
                  </a:cubicBezTo>
                  <a:cubicBezTo>
                    <a:pt x="15" y="62"/>
                    <a:pt x="23" y="68"/>
                    <a:pt x="33" y="69"/>
                  </a:cubicBezTo>
                  <a:cubicBezTo>
                    <a:pt x="26" y="74"/>
                    <a:pt x="16" y="78"/>
                    <a:pt x="6" y="78"/>
                  </a:cubicBezTo>
                  <a:cubicBezTo>
                    <a:pt x="4" y="78"/>
                    <a:pt x="2" y="78"/>
                    <a:pt x="0" y="78"/>
                  </a:cubicBezTo>
                  <a:cubicBezTo>
                    <a:pt x="10" y="84"/>
                    <a:pt x="22" y="88"/>
                    <a:pt x="34" y="88"/>
                  </a:cubicBezTo>
                  <a:cubicBezTo>
                    <a:pt x="75" y="88"/>
                    <a:pt x="97" y="54"/>
                    <a:pt x="97" y="25"/>
                  </a:cubicBezTo>
                  <a:cubicBezTo>
                    <a:pt x="97" y="24"/>
                    <a:pt x="97" y="23"/>
                    <a:pt x="97" y="22"/>
                  </a:cubicBezTo>
                  <a:cubicBezTo>
                    <a:pt x="102" y="19"/>
                    <a:pt x="105" y="15"/>
                    <a:pt x="10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1" name="Freeform 163"/>
            <p:cNvSpPr>
              <a:spLocks/>
            </p:cNvSpPr>
            <p:nvPr/>
          </p:nvSpPr>
          <p:spPr bwMode="auto">
            <a:xfrm>
              <a:off x="4032" y="3079"/>
              <a:ext cx="93" cy="97"/>
            </a:xfrm>
            <a:custGeom>
              <a:avLst/>
              <a:gdLst>
                <a:gd name="T0" fmla="*/ 49 w 93"/>
                <a:gd name="T1" fmla="*/ 0 h 97"/>
                <a:gd name="T2" fmla="*/ 49 w 93"/>
                <a:gd name="T3" fmla="*/ 44 h 97"/>
                <a:gd name="T4" fmla="*/ 93 w 93"/>
                <a:gd name="T5" fmla="*/ 0 h 97"/>
                <a:gd name="T6" fmla="*/ 93 w 93"/>
                <a:gd name="T7" fmla="*/ 97 h 97"/>
                <a:gd name="T8" fmla="*/ 49 w 93"/>
                <a:gd name="T9" fmla="*/ 53 h 97"/>
                <a:gd name="T10" fmla="*/ 49 w 93"/>
                <a:gd name="T11" fmla="*/ 97 h 97"/>
                <a:gd name="T12" fmla="*/ 0 w 93"/>
                <a:gd name="T13" fmla="*/ 48 h 97"/>
                <a:gd name="T14" fmla="*/ 49 w 93"/>
                <a:gd name="T1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97">
                  <a:moveTo>
                    <a:pt x="49" y="0"/>
                  </a:moveTo>
                  <a:lnTo>
                    <a:pt x="49" y="44"/>
                  </a:lnTo>
                  <a:lnTo>
                    <a:pt x="93" y="0"/>
                  </a:lnTo>
                  <a:lnTo>
                    <a:pt x="93" y="97"/>
                  </a:lnTo>
                  <a:lnTo>
                    <a:pt x="49" y="53"/>
                  </a:lnTo>
                  <a:lnTo>
                    <a:pt x="49" y="97"/>
                  </a:lnTo>
                  <a:lnTo>
                    <a:pt x="0" y="48"/>
                  </a:ln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2" name="Freeform 164"/>
            <p:cNvSpPr>
              <a:spLocks noEditPoints="1"/>
            </p:cNvSpPr>
            <p:nvPr/>
          </p:nvSpPr>
          <p:spPr bwMode="auto">
            <a:xfrm>
              <a:off x="3864" y="3097"/>
              <a:ext cx="140" cy="142"/>
            </a:xfrm>
            <a:custGeom>
              <a:avLst/>
              <a:gdLst>
                <a:gd name="T0" fmla="*/ 0 w 114"/>
                <a:gd name="T1" fmla="*/ 83 h 115"/>
                <a:gd name="T2" fmla="*/ 10 w 114"/>
                <a:gd name="T3" fmla="*/ 94 h 115"/>
                <a:gd name="T4" fmla="*/ 30 w 114"/>
                <a:gd name="T5" fmla="*/ 74 h 115"/>
                <a:gd name="T6" fmla="*/ 41 w 114"/>
                <a:gd name="T7" fmla="*/ 85 h 115"/>
                <a:gd name="T8" fmla="*/ 21 w 114"/>
                <a:gd name="T9" fmla="*/ 105 h 115"/>
                <a:gd name="T10" fmla="*/ 31 w 114"/>
                <a:gd name="T11" fmla="*/ 115 h 115"/>
                <a:gd name="T12" fmla="*/ 51 w 114"/>
                <a:gd name="T13" fmla="*/ 95 h 115"/>
                <a:gd name="T14" fmla="*/ 64 w 114"/>
                <a:gd name="T15" fmla="*/ 108 h 115"/>
                <a:gd name="T16" fmla="*/ 74 w 114"/>
                <a:gd name="T17" fmla="*/ 98 h 115"/>
                <a:gd name="T18" fmla="*/ 17 w 114"/>
                <a:gd name="T19" fmla="*/ 41 h 115"/>
                <a:gd name="T20" fmla="*/ 7 w 114"/>
                <a:gd name="T21" fmla="*/ 51 h 115"/>
                <a:gd name="T22" fmla="*/ 20 w 114"/>
                <a:gd name="T23" fmla="*/ 63 h 115"/>
                <a:gd name="T24" fmla="*/ 0 w 114"/>
                <a:gd name="T25" fmla="*/ 83 h 115"/>
                <a:gd name="T26" fmla="*/ 84 w 114"/>
                <a:gd name="T27" fmla="*/ 31 h 115"/>
                <a:gd name="T28" fmla="*/ 26 w 114"/>
                <a:gd name="T29" fmla="*/ 40 h 115"/>
                <a:gd name="T30" fmla="*/ 75 w 114"/>
                <a:gd name="T31" fmla="*/ 89 h 115"/>
                <a:gd name="T32" fmla="*/ 84 w 114"/>
                <a:gd name="T33" fmla="*/ 31 h 115"/>
                <a:gd name="T34" fmla="*/ 93 w 114"/>
                <a:gd name="T35" fmla="*/ 36 h 115"/>
                <a:gd name="T36" fmla="*/ 79 w 114"/>
                <a:gd name="T37" fmla="*/ 22 h 115"/>
                <a:gd name="T38" fmla="*/ 100 w 114"/>
                <a:gd name="T39" fmla="*/ 0 h 115"/>
                <a:gd name="T40" fmla="*/ 114 w 114"/>
                <a:gd name="T41" fmla="*/ 15 h 115"/>
                <a:gd name="T42" fmla="*/ 93 w 114"/>
                <a:gd name="T43" fmla="*/ 3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" h="115">
                  <a:moveTo>
                    <a:pt x="0" y="83"/>
                  </a:moveTo>
                  <a:cubicBezTo>
                    <a:pt x="10" y="94"/>
                    <a:pt x="10" y="94"/>
                    <a:pt x="10" y="9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20" y="63"/>
                    <a:pt x="20" y="63"/>
                    <a:pt x="20" y="63"/>
                  </a:cubicBezTo>
                  <a:lnTo>
                    <a:pt x="0" y="83"/>
                  </a:lnTo>
                  <a:close/>
                  <a:moveTo>
                    <a:pt x="84" y="31"/>
                  </a:moveTo>
                  <a:cubicBezTo>
                    <a:pt x="65" y="13"/>
                    <a:pt x="41" y="27"/>
                    <a:pt x="26" y="40"/>
                  </a:cubicBezTo>
                  <a:cubicBezTo>
                    <a:pt x="75" y="89"/>
                    <a:pt x="75" y="89"/>
                    <a:pt x="75" y="89"/>
                  </a:cubicBezTo>
                  <a:cubicBezTo>
                    <a:pt x="88" y="74"/>
                    <a:pt x="102" y="50"/>
                    <a:pt x="84" y="31"/>
                  </a:cubicBezTo>
                  <a:close/>
                  <a:moveTo>
                    <a:pt x="93" y="36"/>
                  </a:moveTo>
                  <a:cubicBezTo>
                    <a:pt x="79" y="22"/>
                    <a:pt x="79" y="22"/>
                    <a:pt x="79" y="22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14" y="15"/>
                    <a:pt x="114" y="15"/>
                    <a:pt x="114" y="15"/>
                  </a:cubicBezTo>
                  <a:lnTo>
                    <a:pt x="93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3" name="Freeform 165"/>
            <p:cNvSpPr>
              <a:spLocks noEditPoints="1"/>
            </p:cNvSpPr>
            <p:nvPr/>
          </p:nvSpPr>
          <p:spPr bwMode="auto">
            <a:xfrm>
              <a:off x="3521" y="2982"/>
              <a:ext cx="141" cy="139"/>
            </a:xfrm>
            <a:custGeom>
              <a:avLst/>
              <a:gdLst>
                <a:gd name="T0" fmla="*/ 110 w 115"/>
                <a:gd name="T1" fmla="*/ 37 h 113"/>
                <a:gd name="T2" fmla="*/ 86 w 115"/>
                <a:gd name="T3" fmla="*/ 2 h 113"/>
                <a:gd name="T4" fmla="*/ 86 w 115"/>
                <a:gd name="T5" fmla="*/ 2 h 113"/>
                <a:gd name="T6" fmla="*/ 77 w 115"/>
                <a:gd name="T7" fmla="*/ 5 h 113"/>
                <a:gd name="T8" fmla="*/ 32 w 115"/>
                <a:gd name="T9" fmla="*/ 40 h 113"/>
                <a:gd name="T10" fmla="*/ 36 w 115"/>
                <a:gd name="T11" fmla="*/ 57 h 113"/>
                <a:gd name="T12" fmla="*/ 42 w 115"/>
                <a:gd name="T13" fmla="*/ 74 h 113"/>
                <a:gd name="T14" fmla="*/ 98 w 115"/>
                <a:gd name="T15" fmla="*/ 82 h 113"/>
                <a:gd name="T16" fmla="*/ 106 w 115"/>
                <a:gd name="T17" fmla="*/ 79 h 113"/>
                <a:gd name="T18" fmla="*/ 106 w 115"/>
                <a:gd name="T19" fmla="*/ 79 h 113"/>
                <a:gd name="T20" fmla="*/ 110 w 115"/>
                <a:gd name="T21" fmla="*/ 37 h 113"/>
                <a:gd name="T22" fmla="*/ 102 w 115"/>
                <a:gd name="T23" fmla="*/ 74 h 113"/>
                <a:gd name="T24" fmla="*/ 99 w 115"/>
                <a:gd name="T25" fmla="*/ 73 h 113"/>
                <a:gd name="T26" fmla="*/ 93 w 115"/>
                <a:gd name="T27" fmla="*/ 68 h 113"/>
                <a:gd name="T28" fmla="*/ 83 w 115"/>
                <a:gd name="T29" fmla="*/ 44 h 113"/>
                <a:gd name="T30" fmla="*/ 80 w 115"/>
                <a:gd name="T31" fmla="*/ 19 h 113"/>
                <a:gd name="T32" fmla="*/ 82 w 115"/>
                <a:gd name="T33" fmla="*/ 11 h 113"/>
                <a:gd name="T34" fmla="*/ 84 w 115"/>
                <a:gd name="T35" fmla="*/ 9 h 113"/>
                <a:gd name="T36" fmla="*/ 87 w 115"/>
                <a:gd name="T37" fmla="*/ 10 h 113"/>
                <a:gd name="T38" fmla="*/ 93 w 115"/>
                <a:gd name="T39" fmla="*/ 16 h 113"/>
                <a:gd name="T40" fmla="*/ 103 w 115"/>
                <a:gd name="T41" fmla="*/ 39 h 113"/>
                <a:gd name="T42" fmla="*/ 106 w 115"/>
                <a:gd name="T43" fmla="*/ 64 h 113"/>
                <a:gd name="T44" fmla="*/ 104 w 115"/>
                <a:gd name="T45" fmla="*/ 72 h 113"/>
                <a:gd name="T46" fmla="*/ 102 w 115"/>
                <a:gd name="T47" fmla="*/ 74 h 113"/>
                <a:gd name="T48" fmla="*/ 28 w 115"/>
                <a:gd name="T49" fmla="*/ 59 h 113"/>
                <a:gd name="T50" fmla="*/ 25 w 115"/>
                <a:gd name="T51" fmla="*/ 43 h 113"/>
                <a:gd name="T52" fmla="*/ 11 w 115"/>
                <a:gd name="T53" fmla="*/ 48 h 113"/>
                <a:gd name="T54" fmla="*/ 4 w 115"/>
                <a:gd name="T55" fmla="*/ 50 h 113"/>
                <a:gd name="T56" fmla="*/ 0 w 115"/>
                <a:gd name="T57" fmla="*/ 61 h 113"/>
                <a:gd name="T58" fmla="*/ 3 w 115"/>
                <a:gd name="T59" fmla="*/ 71 h 113"/>
                <a:gd name="T60" fmla="*/ 11 w 115"/>
                <a:gd name="T61" fmla="*/ 79 h 113"/>
                <a:gd name="T62" fmla="*/ 19 w 115"/>
                <a:gd name="T63" fmla="*/ 77 h 113"/>
                <a:gd name="T64" fmla="*/ 34 w 115"/>
                <a:gd name="T65" fmla="*/ 74 h 113"/>
                <a:gd name="T66" fmla="*/ 28 w 115"/>
                <a:gd name="T67" fmla="*/ 59 h 113"/>
                <a:gd name="T68" fmla="*/ 47 w 115"/>
                <a:gd name="T69" fmla="*/ 78 h 113"/>
                <a:gd name="T70" fmla="*/ 32 w 115"/>
                <a:gd name="T71" fmla="*/ 79 h 113"/>
                <a:gd name="T72" fmla="*/ 50 w 115"/>
                <a:gd name="T73" fmla="*/ 111 h 113"/>
                <a:gd name="T74" fmla="*/ 54 w 115"/>
                <a:gd name="T75" fmla="*/ 112 h 113"/>
                <a:gd name="T76" fmla="*/ 66 w 115"/>
                <a:gd name="T77" fmla="*/ 103 h 113"/>
                <a:gd name="T78" fmla="*/ 66 w 115"/>
                <a:gd name="T79" fmla="*/ 99 h 113"/>
                <a:gd name="T80" fmla="*/ 47 w 115"/>
                <a:gd name="T81" fmla="*/ 78 h 113"/>
                <a:gd name="T82" fmla="*/ 96 w 115"/>
                <a:gd name="T83" fmla="*/ 54 h 113"/>
                <a:gd name="T84" fmla="*/ 95 w 115"/>
                <a:gd name="T85" fmla="*/ 54 h 113"/>
                <a:gd name="T86" fmla="*/ 93 w 115"/>
                <a:gd name="T87" fmla="*/ 52 h 113"/>
                <a:gd name="T88" fmla="*/ 89 w 115"/>
                <a:gd name="T89" fmla="*/ 43 h 113"/>
                <a:gd name="T90" fmla="*/ 88 w 115"/>
                <a:gd name="T91" fmla="*/ 33 h 113"/>
                <a:gd name="T92" fmla="*/ 89 w 115"/>
                <a:gd name="T93" fmla="*/ 30 h 113"/>
                <a:gd name="T94" fmla="*/ 90 w 115"/>
                <a:gd name="T95" fmla="*/ 29 h 113"/>
                <a:gd name="T96" fmla="*/ 91 w 115"/>
                <a:gd name="T97" fmla="*/ 29 h 113"/>
                <a:gd name="T98" fmla="*/ 93 w 115"/>
                <a:gd name="T99" fmla="*/ 32 h 113"/>
                <a:gd name="T100" fmla="*/ 97 w 115"/>
                <a:gd name="T101" fmla="*/ 41 h 113"/>
                <a:gd name="T102" fmla="*/ 98 w 115"/>
                <a:gd name="T103" fmla="*/ 50 h 113"/>
                <a:gd name="T104" fmla="*/ 97 w 115"/>
                <a:gd name="T105" fmla="*/ 53 h 113"/>
                <a:gd name="T106" fmla="*/ 96 w 115"/>
                <a:gd name="T107" fmla="*/ 5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13">
                  <a:moveTo>
                    <a:pt x="110" y="37"/>
                  </a:moveTo>
                  <a:cubicBezTo>
                    <a:pt x="104" y="16"/>
                    <a:pt x="93" y="0"/>
                    <a:pt x="86" y="2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5"/>
                    <a:pt x="60" y="26"/>
                    <a:pt x="32" y="40"/>
                  </a:cubicBezTo>
                  <a:cubicBezTo>
                    <a:pt x="33" y="45"/>
                    <a:pt x="34" y="50"/>
                    <a:pt x="36" y="57"/>
                  </a:cubicBezTo>
                  <a:cubicBezTo>
                    <a:pt x="37" y="64"/>
                    <a:pt x="39" y="69"/>
                    <a:pt x="42" y="74"/>
                  </a:cubicBezTo>
                  <a:cubicBezTo>
                    <a:pt x="73" y="72"/>
                    <a:pt x="98" y="82"/>
                    <a:pt x="98" y="82"/>
                  </a:cubicBezTo>
                  <a:cubicBezTo>
                    <a:pt x="106" y="79"/>
                    <a:pt x="106" y="79"/>
                    <a:pt x="106" y="79"/>
                  </a:cubicBezTo>
                  <a:cubicBezTo>
                    <a:pt x="106" y="79"/>
                    <a:pt x="106" y="79"/>
                    <a:pt x="106" y="79"/>
                  </a:cubicBezTo>
                  <a:cubicBezTo>
                    <a:pt x="114" y="77"/>
                    <a:pt x="115" y="58"/>
                    <a:pt x="110" y="37"/>
                  </a:cubicBezTo>
                  <a:close/>
                  <a:moveTo>
                    <a:pt x="102" y="74"/>
                  </a:moveTo>
                  <a:cubicBezTo>
                    <a:pt x="101" y="75"/>
                    <a:pt x="99" y="74"/>
                    <a:pt x="99" y="73"/>
                  </a:cubicBezTo>
                  <a:cubicBezTo>
                    <a:pt x="97" y="72"/>
                    <a:pt x="95" y="70"/>
                    <a:pt x="93" y="68"/>
                  </a:cubicBezTo>
                  <a:cubicBezTo>
                    <a:pt x="89" y="62"/>
                    <a:pt x="85" y="54"/>
                    <a:pt x="83" y="44"/>
                  </a:cubicBezTo>
                  <a:cubicBezTo>
                    <a:pt x="80" y="35"/>
                    <a:pt x="79" y="26"/>
                    <a:pt x="80" y="19"/>
                  </a:cubicBezTo>
                  <a:cubicBezTo>
                    <a:pt x="80" y="16"/>
                    <a:pt x="81" y="13"/>
                    <a:pt x="82" y="11"/>
                  </a:cubicBezTo>
                  <a:cubicBezTo>
                    <a:pt x="82" y="10"/>
                    <a:pt x="83" y="9"/>
                    <a:pt x="84" y="9"/>
                  </a:cubicBezTo>
                  <a:cubicBezTo>
                    <a:pt x="85" y="9"/>
                    <a:pt x="87" y="9"/>
                    <a:pt x="87" y="10"/>
                  </a:cubicBezTo>
                  <a:cubicBezTo>
                    <a:pt x="89" y="11"/>
                    <a:pt x="91" y="13"/>
                    <a:pt x="93" y="16"/>
                  </a:cubicBezTo>
                  <a:cubicBezTo>
                    <a:pt x="97" y="21"/>
                    <a:pt x="101" y="30"/>
                    <a:pt x="103" y="39"/>
                  </a:cubicBezTo>
                  <a:cubicBezTo>
                    <a:pt x="106" y="48"/>
                    <a:pt x="107" y="57"/>
                    <a:pt x="106" y="64"/>
                  </a:cubicBezTo>
                  <a:cubicBezTo>
                    <a:pt x="105" y="67"/>
                    <a:pt x="105" y="70"/>
                    <a:pt x="104" y="72"/>
                  </a:cubicBezTo>
                  <a:cubicBezTo>
                    <a:pt x="103" y="73"/>
                    <a:pt x="103" y="74"/>
                    <a:pt x="102" y="74"/>
                  </a:cubicBezTo>
                  <a:close/>
                  <a:moveTo>
                    <a:pt x="28" y="59"/>
                  </a:moveTo>
                  <a:cubicBezTo>
                    <a:pt x="27" y="53"/>
                    <a:pt x="26" y="48"/>
                    <a:pt x="25" y="43"/>
                  </a:cubicBezTo>
                  <a:cubicBezTo>
                    <a:pt x="20" y="45"/>
                    <a:pt x="16" y="46"/>
                    <a:pt x="11" y="48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9" y="77"/>
                  </a:cubicBezTo>
                  <a:cubicBezTo>
                    <a:pt x="24" y="76"/>
                    <a:pt x="28" y="75"/>
                    <a:pt x="34" y="74"/>
                  </a:cubicBezTo>
                  <a:cubicBezTo>
                    <a:pt x="32" y="70"/>
                    <a:pt x="30" y="64"/>
                    <a:pt x="28" y="59"/>
                  </a:cubicBezTo>
                  <a:close/>
                  <a:moveTo>
                    <a:pt x="47" y="78"/>
                  </a:moveTo>
                  <a:cubicBezTo>
                    <a:pt x="32" y="79"/>
                    <a:pt x="32" y="79"/>
                    <a:pt x="32" y="79"/>
                  </a:cubicBezTo>
                  <a:cubicBezTo>
                    <a:pt x="50" y="111"/>
                    <a:pt x="50" y="111"/>
                    <a:pt x="50" y="111"/>
                  </a:cubicBezTo>
                  <a:cubicBezTo>
                    <a:pt x="51" y="112"/>
                    <a:pt x="53" y="113"/>
                    <a:pt x="54" y="112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2"/>
                    <a:pt x="67" y="100"/>
                    <a:pt x="66" y="99"/>
                  </a:cubicBezTo>
                  <a:lnTo>
                    <a:pt x="47" y="78"/>
                  </a:lnTo>
                  <a:close/>
                  <a:moveTo>
                    <a:pt x="96" y="54"/>
                  </a:moveTo>
                  <a:cubicBezTo>
                    <a:pt x="96" y="54"/>
                    <a:pt x="95" y="54"/>
                    <a:pt x="95" y="54"/>
                  </a:cubicBezTo>
                  <a:cubicBezTo>
                    <a:pt x="94" y="53"/>
                    <a:pt x="94" y="53"/>
                    <a:pt x="93" y="52"/>
                  </a:cubicBezTo>
                  <a:cubicBezTo>
                    <a:pt x="91" y="49"/>
                    <a:pt x="90" y="46"/>
                    <a:pt x="89" y="43"/>
                  </a:cubicBezTo>
                  <a:cubicBezTo>
                    <a:pt x="88" y="39"/>
                    <a:pt x="88" y="36"/>
                    <a:pt x="88" y="33"/>
                  </a:cubicBezTo>
                  <a:cubicBezTo>
                    <a:pt x="88" y="32"/>
                    <a:pt x="88" y="31"/>
                    <a:pt x="89" y="30"/>
                  </a:cubicBezTo>
                  <a:cubicBezTo>
                    <a:pt x="89" y="30"/>
                    <a:pt x="89" y="29"/>
                    <a:pt x="90" y="29"/>
                  </a:cubicBezTo>
                  <a:cubicBezTo>
                    <a:pt x="90" y="29"/>
                    <a:pt x="90" y="29"/>
                    <a:pt x="91" y="29"/>
                  </a:cubicBezTo>
                  <a:cubicBezTo>
                    <a:pt x="91" y="30"/>
                    <a:pt x="92" y="31"/>
                    <a:pt x="93" y="32"/>
                  </a:cubicBezTo>
                  <a:cubicBezTo>
                    <a:pt x="94" y="34"/>
                    <a:pt x="96" y="37"/>
                    <a:pt x="97" y="41"/>
                  </a:cubicBezTo>
                  <a:cubicBezTo>
                    <a:pt x="98" y="44"/>
                    <a:pt x="98" y="48"/>
                    <a:pt x="98" y="50"/>
                  </a:cubicBezTo>
                  <a:cubicBezTo>
                    <a:pt x="98" y="52"/>
                    <a:pt x="98" y="53"/>
                    <a:pt x="97" y="53"/>
                  </a:cubicBezTo>
                  <a:cubicBezTo>
                    <a:pt x="97" y="54"/>
                    <a:pt x="97" y="54"/>
                    <a:pt x="96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4" name="Freeform 166"/>
            <p:cNvSpPr>
              <a:spLocks noEditPoints="1"/>
            </p:cNvSpPr>
            <p:nvPr/>
          </p:nvSpPr>
          <p:spPr bwMode="auto">
            <a:xfrm>
              <a:off x="3688" y="2986"/>
              <a:ext cx="129" cy="130"/>
            </a:xfrm>
            <a:custGeom>
              <a:avLst/>
              <a:gdLst>
                <a:gd name="T0" fmla="*/ 100 w 105"/>
                <a:gd name="T1" fmla="*/ 30 h 106"/>
                <a:gd name="T2" fmla="*/ 71 w 105"/>
                <a:gd name="T3" fmla="*/ 27 h 106"/>
                <a:gd name="T4" fmla="*/ 88 w 105"/>
                <a:gd name="T5" fmla="*/ 10 h 106"/>
                <a:gd name="T6" fmla="*/ 82 w 105"/>
                <a:gd name="T7" fmla="*/ 4 h 106"/>
                <a:gd name="T8" fmla="*/ 59 w 105"/>
                <a:gd name="T9" fmla="*/ 27 h 106"/>
                <a:gd name="T10" fmla="*/ 52 w 105"/>
                <a:gd name="T11" fmla="*/ 27 h 106"/>
                <a:gd name="T12" fmla="*/ 52 w 105"/>
                <a:gd name="T13" fmla="*/ 27 h 106"/>
                <a:gd name="T14" fmla="*/ 26 w 105"/>
                <a:gd name="T15" fmla="*/ 0 h 106"/>
                <a:gd name="T16" fmla="*/ 19 w 105"/>
                <a:gd name="T17" fmla="*/ 7 h 106"/>
                <a:gd name="T18" fmla="*/ 39 w 105"/>
                <a:gd name="T19" fmla="*/ 27 h 106"/>
                <a:gd name="T20" fmla="*/ 4 w 105"/>
                <a:gd name="T21" fmla="*/ 30 h 106"/>
                <a:gd name="T22" fmla="*/ 0 w 105"/>
                <a:gd name="T23" fmla="*/ 66 h 106"/>
                <a:gd name="T24" fmla="*/ 4 w 105"/>
                <a:gd name="T25" fmla="*/ 102 h 106"/>
                <a:gd name="T26" fmla="*/ 52 w 105"/>
                <a:gd name="T27" fmla="*/ 106 h 106"/>
                <a:gd name="T28" fmla="*/ 100 w 105"/>
                <a:gd name="T29" fmla="*/ 102 h 106"/>
                <a:gd name="T30" fmla="*/ 105 w 105"/>
                <a:gd name="T31" fmla="*/ 66 h 106"/>
                <a:gd name="T32" fmla="*/ 100 w 105"/>
                <a:gd name="T33" fmla="*/ 30 h 106"/>
                <a:gd name="T34" fmla="*/ 88 w 105"/>
                <a:gd name="T35" fmla="*/ 90 h 106"/>
                <a:gd name="T36" fmla="*/ 52 w 105"/>
                <a:gd name="T37" fmla="*/ 92 h 106"/>
                <a:gd name="T38" fmla="*/ 16 w 105"/>
                <a:gd name="T39" fmla="*/ 90 h 106"/>
                <a:gd name="T40" fmla="*/ 13 w 105"/>
                <a:gd name="T41" fmla="*/ 66 h 106"/>
                <a:gd name="T42" fmla="*/ 16 w 105"/>
                <a:gd name="T43" fmla="*/ 42 h 106"/>
                <a:gd name="T44" fmla="*/ 52 w 105"/>
                <a:gd name="T45" fmla="*/ 40 h 106"/>
                <a:gd name="T46" fmla="*/ 88 w 105"/>
                <a:gd name="T47" fmla="*/ 42 h 106"/>
                <a:gd name="T48" fmla="*/ 92 w 105"/>
                <a:gd name="T49" fmla="*/ 66 h 106"/>
                <a:gd name="T50" fmla="*/ 88 w 105"/>
                <a:gd name="T51" fmla="*/ 9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06">
                  <a:moveTo>
                    <a:pt x="100" y="30"/>
                  </a:moveTo>
                  <a:cubicBezTo>
                    <a:pt x="91" y="29"/>
                    <a:pt x="82" y="28"/>
                    <a:pt x="71" y="27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7" y="27"/>
                    <a:pt x="54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27" y="27"/>
                    <a:pt x="15" y="28"/>
                    <a:pt x="4" y="30"/>
                  </a:cubicBezTo>
                  <a:cubicBezTo>
                    <a:pt x="1" y="41"/>
                    <a:pt x="0" y="53"/>
                    <a:pt x="0" y="66"/>
                  </a:cubicBezTo>
                  <a:cubicBezTo>
                    <a:pt x="0" y="79"/>
                    <a:pt x="1" y="91"/>
                    <a:pt x="4" y="102"/>
                  </a:cubicBezTo>
                  <a:cubicBezTo>
                    <a:pt x="19" y="104"/>
                    <a:pt x="35" y="106"/>
                    <a:pt x="52" y="106"/>
                  </a:cubicBezTo>
                  <a:cubicBezTo>
                    <a:pt x="69" y="106"/>
                    <a:pt x="86" y="104"/>
                    <a:pt x="100" y="102"/>
                  </a:cubicBezTo>
                  <a:cubicBezTo>
                    <a:pt x="103" y="91"/>
                    <a:pt x="105" y="79"/>
                    <a:pt x="105" y="66"/>
                  </a:cubicBezTo>
                  <a:cubicBezTo>
                    <a:pt x="105" y="53"/>
                    <a:pt x="103" y="41"/>
                    <a:pt x="100" y="30"/>
                  </a:cubicBezTo>
                  <a:close/>
                  <a:moveTo>
                    <a:pt x="88" y="90"/>
                  </a:moveTo>
                  <a:cubicBezTo>
                    <a:pt x="77" y="92"/>
                    <a:pt x="65" y="92"/>
                    <a:pt x="52" y="92"/>
                  </a:cubicBezTo>
                  <a:cubicBezTo>
                    <a:pt x="39" y="92"/>
                    <a:pt x="27" y="92"/>
                    <a:pt x="16" y="90"/>
                  </a:cubicBezTo>
                  <a:cubicBezTo>
                    <a:pt x="14" y="83"/>
                    <a:pt x="13" y="75"/>
                    <a:pt x="13" y="66"/>
                  </a:cubicBezTo>
                  <a:cubicBezTo>
                    <a:pt x="13" y="58"/>
                    <a:pt x="14" y="49"/>
                    <a:pt x="16" y="42"/>
                  </a:cubicBezTo>
                  <a:cubicBezTo>
                    <a:pt x="27" y="41"/>
                    <a:pt x="39" y="40"/>
                    <a:pt x="52" y="40"/>
                  </a:cubicBezTo>
                  <a:cubicBezTo>
                    <a:pt x="65" y="40"/>
                    <a:pt x="77" y="41"/>
                    <a:pt x="88" y="42"/>
                  </a:cubicBezTo>
                  <a:cubicBezTo>
                    <a:pt x="90" y="49"/>
                    <a:pt x="92" y="58"/>
                    <a:pt x="92" y="66"/>
                  </a:cubicBezTo>
                  <a:cubicBezTo>
                    <a:pt x="92" y="75"/>
                    <a:pt x="90" y="83"/>
                    <a:pt x="88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5" name="Freeform 167"/>
            <p:cNvSpPr>
              <a:spLocks/>
            </p:cNvSpPr>
            <p:nvPr/>
          </p:nvSpPr>
          <p:spPr bwMode="auto">
            <a:xfrm>
              <a:off x="3670" y="3140"/>
              <a:ext cx="157" cy="89"/>
            </a:xfrm>
            <a:custGeom>
              <a:avLst/>
              <a:gdLst>
                <a:gd name="T0" fmla="*/ 128 w 128"/>
                <a:gd name="T1" fmla="*/ 51 h 72"/>
                <a:gd name="T2" fmla="*/ 112 w 128"/>
                <a:gd name="T3" fmla="*/ 29 h 72"/>
                <a:gd name="T4" fmla="*/ 82 w 128"/>
                <a:gd name="T5" fmla="*/ 0 h 72"/>
                <a:gd name="T6" fmla="*/ 58 w 128"/>
                <a:gd name="T7" fmla="*/ 12 h 72"/>
                <a:gd name="T8" fmla="*/ 45 w 128"/>
                <a:gd name="T9" fmla="*/ 5 h 72"/>
                <a:gd name="T10" fmla="*/ 29 w 128"/>
                <a:gd name="T11" fmla="*/ 22 h 72"/>
                <a:gd name="T12" fmla="*/ 29 w 128"/>
                <a:gd name="T13" fmla="*/ 24 h 72"/>
                <a:gd name="T14" fmla="*/ 24 w 128"/>
                <a:gd name="T15" fmla="*/ 24 h 72"/>
                <a:gd name="T16" fmla="*/ 0 w 128"/>
                <a:gd name="T17" fmla="*/ 48 h 72"/>
                <a:gd name="T18" fmla="*/ 24 w 128"/>
                <a:gd name="T19" fmla="*/ 72 h 72"/>
                <a:gd name="T20" fmla="*/ 106 w 128"/>
                <a:gd name="T21" fmla="*/ 72 h 72"/>
                <a:gd name="T22" fmla="*/ 106 w 128"/>
                <a:gd name="T23" fmla="*/ 72 h 72"/>
                <a:gd name="T24" fmla="*/ 128 w 128"/>
                <a:gd name="T25" fmla="*/ 5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" h="72">
                  <a:moveTo>
                    <a:pt x="128" y="51"/>
                  </a:moveTo>
                  <a:cubicBezTo>
                    <a:pt x="128" y="40"/>
                    <a:pt x="121" y="32"/>
                    <a:pt x="112" y="29"/>
                  </a:cubicBezTo>
                  <a:cubicBezTo>
                    <a:pt x="111" y="13"/>
                    <a:pt x="98" y="0"/>
                    <a:pt x="82" y="0"/>
                  </a:cubicBezTo>
                  <a:cubicBezTo>
                    <a:pt x="72" y="0"/>
                    <a:pt x="64" y="5"/>
                    <a:pt x="58" y="12"/>
                  </a:cubicBezTo>
                  <a:cubicBezTo>
                    <a:pt x="55" y="8"/>
                    <a:pt x="51" y="5"/>
                    <a:pt x="45" y="5"/>
                  </a:cubicBezTo>
                  <a:cubicBezTo>
                    <a:pt x="36" y="5"/>
                    <a:pt x="29" y="13"/>
                    <a:pt x="29" y="22"/>
                  </a:cubicBezTo>
                  <a:cubicBezTo>
                    <a:pt x="29" y="23"/>
                    <a:pt x="29" y="24"/>
                    <a:pt x="29" y="24"/>
                  </a:cubicBezTo>
                  <a:cubicBezTo>
                    <a:pt x="27" y="24"/>
                    <a:pt x="26" y="24"/>
                    <a:pt x="24" y="24"/>
                  </a:cubicBezTo>
                  <a:cubicBezTo>
                    <a:pt x="11" y="24"/>
                    <a:pt x="0" y="35"/>
                    <a:pt x="0" y="48"/>
                  </a:cubicBezTo>
                  <a:cubicBezTo>
                    <a:pt x="0" y="62"/>
                    <a:pt x="11" y="72"/>
                    <a:pt x="24" y="72"/>
                  </a:cubicBezTo>
                  <a:cubicBezTo>
                    <a:pt x="106" y="72"/>
                    <a:pt x="106" y="72"/>
                    <a:pt x="106" y="72"/>
                  </a:cubicBezTo>
                  <a:cubicBezTo>
                    <a:pt x="106" y="72"/>
                    <a:pt x="106" y="72"/>
                    <a:pt x="106" y="72"/>
                  </a:cubicBezTo>
                  <a:cubicBezTo>
                    <a:pt x="118" y="72"/>
                    <a:pt x="128" y="63"/>
                    <a:pt x="128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6" name="Freeform 168"/>
            <p:cNvSpPr>
              <a:spLocks noEditPoints="1"/>
            </p:cNvSpPr>
            <p:nvPr/>
          </p:nvSpPr>
          <p:spPr bwMode="auto">
            <a:xfrm>
              <a:off x="3524" y="3140"/>
              <a:ext cx="108" cy="89"/>
            </a:xfrm>
            <a:custGeom>
              <a:avLst/>
              <a:gdLst>
                <a:gd name="T0" fmla="*/ 0 w 88"/>
                <a:gd name="T1" fmla="*/ 0 h 72"/>
                <a:gd name="T2" fmla="*/ 0 w 88"/>
                <a:gd name="T3" fmla="*/ 72 h 72"/>
                <a:gd name="T4" fmla="*/ 88 w 88"/>
                <a:gd name="T5" fmla="*/ 72 h 72"/>
                <a:gd name="T6" fmla="*/ 88 w 88"/>
                <a:gd name="T7" fmla="*/ 0 h 72"/>
                <a:gd name="T8" fmla="*/ 0 w 88"/>
                <a:gd name="T9" fmla="*/ 0 h 72"/>
                <a:gd name="T10" fmla="*/ 83 w 88"/>
                <a:gd name="T11" fmla="*/ 67 h 72"/>
                <a:gd name="T12" fmla="*/ 5 w 88"/>
                <a:gd name="T13" fmla="*/ 67 h 72"/>
                <a:gd name="T14" fmla="*/ 5 w 88"/>
                <a:gd name="T15" fmla="*/ 6 h 72"/>
                <a:gd name="T16" fmla="*/ 83 w 88"/>
                <a:gd name="T17" fmla="*/ 6 h 72"/>
                <a:gd name="T18" fmla="*/ 83 w 88"/>
                <a:gd name="T19" fmla="*/ 67 h 72"/>
                <a:gd name="T20" fmla="*/ 61 w 88"/>
                <a:gd name="T21" fmla="*/ 20 h 72"/>
                <a:gd name="T22" fmla="*/ 69 w 88"/>
                <a:gd name="T23" fmla="*/ 28 h 72"/>
                <a:gd name="T24" fmla="*/ 77 w 88"/>
                <a:gd name="T25" fmla="*/ 20 h 72"/>
                <a:gd name="T26" fmla="*/ 69 w 88"/>
                <a:gd name="T27" fmla="*/ 11 h 72"/>
                <a:gd name="T28" fmla="*/ 61 w 88"/>
                <a:gd name="T29" fmla="*/ 20 h 72"/>
                <a:gd name="T30" fmla="*/ 77 w 88"/>
                <a:gd name="T31" fmla="*/ 61 h 72"/>
                <a:gd name="T32" fmla="*/ 11 w 88"/>
                <a:gd name="T33" fmla="*/ 61 h 72"/>
                <a:gd name="T34" fmla="*/ 27 w 88"/>
                <a:gd name="T35" fmla="*/ 17 h 72"/>
                <a:gd name="T36" fmla="*/ 50 w 88"/>
                <a:gd name="T37" fmla="*/ 45 h 72"/>
                <a:gd name="T38" fmla="*/ 61 w 88"/>
                <a:gd name="T39" fmla="*/ 36 h 72"/>
                <a:gd name="T40" fmla="*/ 77 w 88"/>
                <a:gd name="T41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" h="72">
                  <a:moveTo>
                    <a:pt x="0" y="0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88" y="72"/>
                    <a:pt x="88" y="72"/>
                    <a:pt x="88" y="72"/>
                  </a:cubicBezTo>
                  <a:cubicBezTo>
                    <a:pt x="88" y="0"/>
                    <a:pt x="88" y="0"/>
                    <a:pt x="88" y="0"/>
                  </a:cubicBezTo>
                  <a:lnTo>
                    <a:pt x="0" y="0"/>
                  </a:lnTo>
                  <a:close/>
                  <a:moveTo>
                    <a:pt x="83" y="67"/>
                  </a:moveTo>
                  <a:cubicBezTo>
                    <a:pt x="5" y="67"/>
                    <a:pt x="5" y="67"/>
                    <a:pt x="5" y="6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83" y="6"/>
                    <a:pt x="83" y="6"/>
                    <a:pt x="83" y="6"/>
                  </a:cubicBezTo>
                  <a:lnTo>
                    <a:pt x="83" y="67"/>
                  </a:lnTo>
                  <a:close/>
                  <a:moveTo>
                    <a:pt x="61" y="20"/>
                  </a:moveTo>
                  <a:cubicBezTo>
                    <a:pt x="61" y="24"/>
                    <a:pt x="64" y="28"/>
                    <a:pt x="69" y="28"/>
                  </a:cubicBezTo>
                  <a:cubicBezTo>
                    <a:pt x="74" y="28"/>
                    <a:pt x="77" y="24"/>
                    <a:pt x="77" y="20"/>
                  </a:cubicBezTo>
                  <a:cubicBezTo>
                    <a:pt x="77" y="15"/>
                    <a:pt x="74" y="11"/>
                    <a:pt x="69" y="11"/>
                  </a:cubicBezTo>
                  <a:cubicBezTo>
                    <a:pt x="64" y="11"/>
                    <a:pt x="61" y="15"/>
                    <a:pt x="61" y="20"/>
                  </a:cubicBezTo>
                  <a:close/>
                  <a:moveTo>
                    <a:pt x="77" y="61"/>
                  </a:moveTo>
                  <a:cubicBezTo>
                    <a:pt x="11" y="61"/>
                    <a:pt x="11" y="61"/>
                    <a:pt x="11" y="61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61" y="36"/>
                    <a:pt x="61" y="36"/>
                    <a:pt x="61" y="36"/>
                  </a:cubicBezTo>
                  <a:lnTo>
                    <a:pt x="77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7" name="Freeform 169"/>
            <p:cNvSpPr>
              <a:spLocks noEditPoints="1"/>
            </p:cNvSpPr>
            <p:nvPr/>
          </p:nvSpPr>
          <p:spPr bwMode="auto">
            <a:xfrm>
              <a:off x="3366" y="3121"/>
              <a:ext cx="105" cy="105"/>
            </a:xfrm>
            <a:custGeom>
              <a:avLst/>
              <a:gdLst>
                <a:gd name="T0" fmla="*/ 57 w 85"/>
                <a:gd name="T1" fmla="*/ 58 h 86"/>
                <a:gd name="T2" fmla="*/ 82 w 85"/>
                <a:gd name="T3" fmla="*/ 47 h 86"/>
                <a:gd name="T4" fmla="*/ 82 w 85"/>
                <a:gd name="T5" fmla="*/ 59 h 86"/>
                <a:gd name="T6" fmla="*/ 66 w 85"/>
                <a:gd name="T7" fmla="*/ 67 h 86"/>
                <a:gd name="T8" fmla="*/ 59 w 85"/>
                <a:gd name="T9" fmla="*/ 84 h 86"/>
                <a:gd name="T10" fmla="*/ 47 w 85"/>
                <a:gd name="T11" fmla="*/ 84 h 86"/>
                <a:gd name="T12" fmla="*/ 57 w 85"/>
                <a:gd name="T13" fmla="*/ 58 h 86"/>
                <a:gd name="T14" fmla="*/ 24 w 85"/>
                <a:gd name="T15" fmla="*/ 85 h 86"/>
                <a:gd name="T16" fmla="*/ 39 w 85"/>
                <a:gd name="T17" fmla="*/ 42 h 86"/>
                <a:gd name="T18" fmla="*/ 81 w 85"/>
                <a:gd name="T19" fmla="*/ 23 h 86"/>
                <a:gd name="T20" fmla="*/ 81 w 85"/>
                <a:gd name="T21" fmla="*/ 35 h 86"/>
                <a:gd name="T22" fmla="*/ 81 w 85"/>
                <a:gd name="T23" fmla="*/ 35 h 86"/>
                <a:gd name="T24" fmla="*/ 48 w 85"/>
                <a:gd name="T25" fmla="*/ 50 h 86"/>
                <a:gd name="T26" fmla="*/ 36 w 85"/>
                <a:gd name="T27" fmla="*/ 85 h 86"/>
                <a:gd name="T28" fmla="*/ 24 w 85"/>
                <a:gd name="T29" fmla="*/ 85 h 86"/>
                <a:gd name="T30" fmla="*/ 49 w 85"/>
                <a:gd name="T31" fmla="*/ 7 h 86"/>
                <a:gd name="T32" fmla="*/ 80 w 85"/>
                <a:gd name="T33" fmla="*/ 0 h 86"/>
                <a:gd name="T34" fmla="*/ 80 w 85"/>
                <a:gd name="T35" fmla="*/ 0 h 86"/>
                <a:gd name="T36" fmla="*/ 80 w 85"/>
                <a:gd name="T37" fmla="*/ 11 h 86"/>
                <a:gd name="T38" fmla="*/ 31 w 85"/>
                <a:gd name="T39" fmla="*/ 34 h 86"/>
                <a:gd name="T40" fmla="*/ 12 w 85"/>
                <a:gd name="T41" fmla="*/ 85 h 86"/>
                <a:gd name="T42" fmla="*/ 0 w 85"/>
                <a:gd name="T43" fmla="*/ 86 h 86"/>
                <a:gd name="T44" fmla="*/ 5 w 85"/>
                <a:gd name="T45" fmla="*/ 54 h 86"/>
                <a:gd name="T46" fmla="*/ 22 w 85"/>
                <a:gd name="T47" fmla="*/ 26 h 86"/>
                <a:gd name="T48" fmla="*/ 49 w 85"/>
                <a:gd name="T49" fmla="*/ 7 h 86"/>
                <a:gd name="T50" fmla="*/ 75 w 85"/>
                <a:gd name="T51" fmla="*/ 83 h 86"/>
                <a:gd name="T52" fmla="*/ 83 w 85"/>
                <a:gd name="T53" fmla="*/ 83 h 86"/>
                <a:gd name="T54" fmla="*/ 83 w 85"/>
                <a:gd name="T55" fmla="*/ 74 h 86"/>
                <a:gd name="T56" fmla="*/ 74 w 85"/>
                <a:gd name="T57" fmla="*/ 75 h 86"/>
                <a:gd name="T58" fmla="*/ 75 w 85"/>
                <a:gd name="T59" fmla="*/ 8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5" h="86">
                  <a:moveTo>
                    <a:pt x="57" y="58"/>
                  </a:moveTo>
                  <a:cubicBezTo>
                    <a:pt x="64" y="51"/>
                    <a:pt x="73" y="47"/>
                    <a:pt x="82" y="47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76" y="59"/>
                    <a:pt x="70" y="62"/>
                    <a:pt x="66" y="67"/>
                  </a:cubicBezTo>
                  <a:cubicBezTo>
                    <a:pt x="61" y="71"/>
                    <a:pt x="59" y="78"/>
                    <a:pt x="59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7" y="75"/>
                    <a:pt x="50" y="66"/>
                    <a:pt x="57" y="58"/>
                  </a:cubicBezTo>
                  <a:close/>
                  <a:moveTo>
                    <a:pt x="24" y="85"/>
                  </a:moveTo>
                  <a:cubicBezTo>
                    <a:pt x="23" y="69"/>
                    <a:pt x="29" y="54"/>
                    <a:pt x="39" y="42"/>
                  </a:cubicBezTo>
                  <a:cubicBezTo>
                    <a:pt x="50" y="31"/>
                    <a:pt x="65" y="24"/>
                    <a:pt x="81" y="23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69" y="36"/>
                    <a:pt x="57" y="41"/>
                    <a:pt x="48" y="50"/>
                  </a:cubicBezTo>
                  <a:cubicBezTo>
                    <a:pt x="40" y="60"/>
                    <a:pt x="35" y="72"/>
                    <a:pt x="36" y="85"/>
                  </a:cubicBezTo>
                  <a:lnTo>
                    <a:pt x="24" y="85"/>
                  </a:lnTo>
                  <a:close/>
                  <a:moveTo>
                    <a:pt x="49" y="7"/>
                  </a:moveTo>
                  <a:cubicBezTo>
                    <a:pt x="59" y="2"/>
                    <a:pt x="69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61" y="12"/>
                    <a:pt x="44" y="20"/>
                    <a:pt x="31" y="34"/>
                  </a:cubicBezTo>
                  <a:cubicBezTo>
                    <a:pt x="18" y="48"/>
                    <a:pt x="11" y="66"/>
                    <a:pt x="12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75"/>
                    <a:pt x="1" y="65"/>
                    <a:pt x="5" y="54"/>
                  </a:cubicBezTo>
                  <a:cubicBezTo>
                    <a:pt x="9" y="44"/>
                    <a:pt x="14" y="34"/>
                    <a:pt x="22" y="26"/>
                  </a:cubicBezTo>
                  <a:cubicBezTo>
                    <a:pt x="30" y="18"/>
                    <a:pt x="39" y="11"/>
                    <a:pt x="49" y="7"/>
                  </a:cubicBezTo>
                  <a:close/>
                  <a:moveTo>
                    <a:pt x="75" y="83"/>
                  </a:moveTo>
                  <a:cubicBezTo>
                    <a:pt x="77" y="85"/>
                    <a:pt x="81" y="85"/>
                    <a:pt x="83" y="83"/>
                  </a:cubicBezTo>
                  <a:cubicBezTo>
                    <a:pt x="85" y="80"/>
                    <a:pt x="85" y="76"/>
                    <a:pt x="83" y="74"/>
                  </a:cubicBezTo>
                  <a:cubicBezTo>
                    <a:pt x="80" y="72"/>
                    <a:pt x="77" y="72"/>
                    <a:pt x="74" y="75"/>
                  </a:cubicBezTo>
                  <a:cubicBezTo>
                    <a:pt x="72" y="77"/>
                    <a:pt x="72" y="81"/>
                    <a:pt x="7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8" name="Freeform 170"/>
            <p:cNvSpPr>
              <a:spLocks noEditPoints="1"/>
            </p:cNvSpPr>
            <p:nvPr/>
          </p:nvSpPr>
          <p:spPr bwMode="auto">
            <a:xfrm>
              <a:off x="1907" y="1484"/>
              <a:ext cx="59" cy="80"/>
            </a:xfrm>
            <a:custGeom>
              <a:avLst/>
              <a:gdLst>
                <a:gd name="T0" fmla="*/ 46 w 48"/>
                <a:gd name="T1" fmla="*/ 8 h 65"/>
                <a:gd name="T2" fmla="*/ 42 w 48"/>
                <a:gd name="T3" fmla="*/ 8 h 65"/>
                <a:gd name="T4" fmla="*/ 42 w 48"/>
                <a:gd name="T5" fmla="*/ 12 h 65"/>
                <a:gd name="T6" fmla="*/ 44 w 48"/>
                <a:gd name="T7" fmla="*/ 12 h 65"/>
                <a:gd name="T8" fmla="*/ 44 w 48"/>
                <a:gd name="T9" fmla="*/ 44 h 65"/>
                <a:gd name="T10" fmla="*/ 28 w 48"/>
                <a:gd name="T11" fmla="*/ 44 h 65"/>
                <a:gd name="T12" fmla="*/ 28 w 48"/>
                <a:gd name="T13" fmla="*/ 61 h 65"/>
                <a:gd name="T14" fmla="*/ 4 w 48"/>
                <a:gd name="T15" fmla="*/ 61 h 65"/>
                <a:gd name="T16" fmla="*/ 4 w 48"/>
                <a:gd name="T17" fmla="*/ 12 h 65"/>
                <a:gd name="T18" fmla="*/ 6 w 48"/>
                <a:gd name="T19" fmla="*/ 12 h 65"/>
                <a:gd name="T20" fmla="*/ 6 w 48"/>
                <a:gd name="T21" fmla="*/ 8 h 65"/>
                <a:gd name="T22" fmla="*/ 2 w 48"/>
                <a:gd name="T23" fmla="*/ 8 h 65"/>
                <a:gd name="T24" fmla="*/ 0 w 48"/>
                <a:gd name="T25" fmla="*/ 10 h 65"/>
                <a:gd name="T26" fmla="*/ 0 w 48"/>
                <a:gd name="T27" fmla="*/ 63 h 65"/>
                <a:gd name="T28" fmla="*/ 2 w 48"/>
                <a:gd name="T29" fmla="*/ 65 h 65"/>
                <a:gd name="T30" fmla="*/ 34 w 48"/>
                <a:gd name="T31" fmla="*/ 65 h 65"/>
                <a:gd name="T32" fmla="*/ 48 w 48"/>
                <a:gd name="T33" fmla="*/ 50 h 65"/>
                <a:gd name="T34" fmla="*/ 48 w 48"/>
                <a:gd name="T35" fmla="*/ 10 h 65"/>
                <a:gd name="T36" fmla="*/ 46 w 48"/>
                <a:gd name="T37" fmla="*/ 8 h 65"/>
                <a:gd name="T38" fmla="*/ 32 w 48"/>
                <a:gd name="T39" fmla="*/ 61 h 65"/>
                <a:gd name="T40" fmla="*/ 32 w 48"/>
                <a:gd name="T41" fmla="*/ 49 h 65"/>
                <a:gd name="T42" fmla="*/ 44 w 48"/>
                <a:gd name="T43" fmla="*/ 49 h 65"/>
                <a:gd name="T44" fmla="*/ 32 w 48"/>
                <a:gd name="T45" fmla="*/ 61 h 65"/>
                <a:gd name="T46" fmla="*/ 40 w 48"/>
                <a:gd name="T47" fmla="*/ 8 h 65"/>
                <a:gd name="T48" fmla="*/ 32 w 48"/>
                <a:gd name="T49" fmla="*/ 8 h 65"/>
                <a:gd name="T50" fmla="*/ 32 w 48"/>
                <a:gd name="T51" fmla="*/ 4 h 65"/>
                <a:gd name="T52" fmla="*/ 28 w 48"/>
                <a:gd name="T53" fmla="*/ 0 h 65"/>
                <a:gd name="T54" fmla="*/ 20 w 48"/>
                <a:gd name="T55" fmla="*/ 0 h 65"/>
                <a:gd name="T56" fmla="*/ 16 w 48"/>
                <a:gd name="T57" fmla="*/ 4 h 65"/>
                <a:gd name="T58" fmla="*/ 16 w 48"/>
                <a:gd name="T59" fmla="*/ 8 h 65"/>
                <a:gd name="T60" fmla="*/ 8 w 48"/>
                <a:gd name="T61" fmla="*/ 8 h 65"/>
                <a:gd name="T62" fmla="*/ 8 w 48"/>
                <a:gd name="T63" fmla="*/ 16 h 65"/>
                <a:gd name="T64" fmla="*/ 40 w 48"/>
                <a:gd name="T65" fmla="*/ 16 h 65"/>
                <a:gd name="T66" fmla="*/ 40 w 48"/>
                <a:gd name="T67" fmla="*/ 8 h 65"/>
                <a:gd name="T68" fmla="*/ 28 w 48"/>
                <a:gd name="T69" fmla="*/ 8 h 65"/>
                <a:gd name="T70" fmla="*/ 20 w 48"/>
                <a:gd name="T71" fmla="*/ 8 h 65"/>
                <a:gd name="T72" fmla="*/ 20 w 48"/>
                <a:gd name="T73" fmla="*/ 4 h 65"/>
                <a:gd name="T74" fmla="*/ 20 w 48"/>
                <a:gd name="T75" fmla="*/ 4 h 65"/>
                <a:gd name="T76" fmla="*/ 28 w 48"/>
                <a:gd name="T77" fmla="*/ 4 h 65"/>
                <a:gd name="T78" fmla="*/ 28 w 48"/>
                <a:gd name="T79" fmla="*/ 4 h 65"/>
                <a:gd name="T80" fmla="*/ 28 w 48"/>
                <a:gd name="T81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8" h="65">
                  <a:moveTo>
                    <a:pt x="46" y="8"/>
                  </a:moveTo>
                  <a:cubicBezTo>
                    <a:pt x="42" y="8"/>
                    <a:pt x="42" y="8"/>
                    <a:pt x="42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4"/>
                    <a:pt x="1" y="65"/>
                    <a:pt x="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9"/>
                    <a:pt x="48" y="8"/>
                    <a:pt x="46" y="8"/>
                  </a:cubicBezTo>
                  <a:close/>
                  <a:moveTo>
                    <a:pt x="32" y="61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44" y="49"/>
                    <a:pt x="44" y="49"/>
                    <a:pt x="44" y="49"/>
                  </a:cubicBezTo>
                  <a:lnTo>
                    <a:pt x="32" y="61"/>
                  </a:lnTo>
                  <a:close/>
                  <a:moveTo>
                    <a:pt x="40" y="8"/>
                  </a:moveTo>
                  <a:cubicBezTo>
                    <a:pt x="32" y="8"/>
                    <a:pt x="32" y="8"/>
                    <a:pt x="32" y="8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0" y="0"/>
                    <a:pt x="28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6" y="2"/>
                    <a:pt x="16" y="4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0" y="16"/>
                    <a:pt x="40" y="16"/>
                    <a:pt x="40" y="16"/>
                  </a:cubicBezTo>
                  <a:lnTo>
                    <a:pt x="40" y="8"/>
                  </a:lnTo>
                  <a:close/>
                  <a:moveTo>
                    <a:pt x="28" y="8"/>
                  </a:moveTo>
                  <a:cubicBezTo>
                    <a:pt x="20" y="8"/>
                    <a:pt x="20" y="8"/>
                    <a:pt x="20" y="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lnTo>
                    <a:pt x="2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29" name="Freeform 171"/>
            <p:cNvSpPr>
              <a:spLocks noEditPoints="1"/>
            </p:cNvSpPr>
            <p:nvPr/>
          </p:nvSpPr>
          <p:spPr bwMode="auto">
            <a:xfrm>
              <a:off x="1423" y="1972"/>
              <a:ext cx="81" cy="81"/>
            </a:xfrm>
            <a:custGeom>
              <a:avLst/>
              <a:gdLst>
                <a:gd name="T0" fmla="*/ 55 w 66"/>
                <a:gd name="T1" fmla="*/ 0 h 66"/>
                <a:gd name="T2" fmla="*/ 11 w 66"/>
                <a:gd name="T3" fmla="*/ 0 h 66"/>
                <a:gd name="T4" fmla="*/ 0 w 66"/>
                <a:gd name="T5" fmla="*/ 11 h 66"/>
                <a:gd name="T6" fmla="*/ 1 w 66"/>
                <a:gd name="T7" fmla="*/ 55 h 66"/>
                <a:gd name="T8" fmla="*/ 12 w 66"/>
                <a:gd name="T9" fmla="*/ 66 h 66"/>
                <a:gd name="T10" fmla="*/ 55 w 66"/>
                <a:gd name="T11" fmla="*/ 66 h 66"/>
                <a:gd name="T12" fmla="*/ 66 w 66"/>
                <a:gd name="T13" fmla="*/ 55 h 66"/>
                <a:gd name="T14" fmla="*/ 66 w 66"/>
                <a:gd name="T15" fmla="*/ 11 h 66"/>
                <a:gd name="T16" fmla="*/ 55 w 66"/>
                <a:gd name="T17" fmla="*/ 0 h 66"/>
                <a:gd name="T18" fmla="*/ 22 w 66"/>
                <a:gd name="T19" fmla="*/ 29 h 66"/>
                <a:gd name="T20" fmla="*/ 45 w 66"/>
                <a:gd name="T21" fmla="*/ 29 h 66"/>
                <a:gd name="T22" fmla="*/ 46 w 66"/>
                <a:gd name="T23" fmla="*/ 33 h 66"/>
                <a:gd name="T24" fmla="*/ 33 w 66"/>
                <a:gd name="T25" fmla="*/ 46 h 66"/>
                <a:gd name="T26" fmla="*/ 21 w 66"/>
                <a:gd name="T27" fmla="*/ 33 h 66"/>
                <a:gd name="T28" fmla="*/ 22 w 66"/>
                <a:gd name="T29" fmla="*/ 29 h 66"/>
                <a:gd name="T30" fmla="*/ 58 w 66"/>
                <a:gd name="T31" fmla="*/ 29 h 66"/>
                <a:gd name="T32" fmla="*/ 58 w 66"/>
                <a:gd name="T33" fmla="*/ 45 h 66"/>
                <a:gd name="T34" fmla="*/ 58 w 66"/>
                <a:gd name="T35" fmla="*/ 53 h 66"/>
                <a:gd name="T36" fmla="*/ 54 w 66"/>
                <a:gd name="T37" fmla="*/ 58 h 66"/>
                <a:gd name="T38" fmla="*/ 13 w 66"/>
                <a:gd name="T39" fmla="*/ 58 h 66"/>
                <a:gd name="T40" fmla="*/ 9 w 66"/>
                <a:gd name="T41" fmla="*/ 54 h 66"/>
                <a:gd name="T42" fmla="*/ 9 w 66"/>
                <a:gd name="T43" fmla="*/ 46 h 66"/>
                <a:gd name="T44" fmla="*/ 9 w 66"/>
                <a:gd name="T45" fmla="*/ 29 h 66"/>
                <a:gd name="T46" fmla="*/ 9 w 66"/>
                <a:gd name="T47" fmla="*/ 29 h 66"/>
                <a:gd name="T48" fmla="*/ 15 w 66"/>
                <a:gd name="T49" fmla="*/ 29 h 66"/>
                <a:gd name="T50" fmla="*/ 15 w 66"/>
                <a:gd name="T51" fmla="*/ 33 h 66"/>
                <a:gd name="T52" fmla="*/ 33 w 66"/>
                <a:gd name="T53" fmla="*/ 52 h 66"/>
                <a:gd name="T54" fmla="*/ 52 w 66"/>
                <a:gd name="T55" fmla="*/ 33 h 66"/>
                <a:gd name="T56" fmla="*/ 51 w 66"/>
                <a:gd name="T57" fmla="*/ 29 h 66"/>
                <a:gd name="T58" fmla="*/ 58 w 66"/>
                <a:gd name="T59" fmla="*/ 29 h 66"/>
                <a:gd name="T60" fmla="*/ 58 w 66"/>
                <a:gd name="T61" fmla="*/ 15 h 66"/>
                <a:gd name="T62" fmla="*/ 56 w 66"/>
                <a:gd name="T63" fmla="*/ 17 h 66"/>
                <a:gd name="T64" fmla="*/ 52 w 66"/>
                <a:gd name="T65" fmla="*/ 17 h 66"/>
                <a:gd name="T66" fmla="*/ 50 w 66"/>
                <a:gd name="T67" fmla="*/ 15 h 66"/>
                <a:gd name="T68" fmla="*/ 50 w 66"/>
                <a:gd name="T69" fmla="*/ 10 h 66"/>
                <a:gd name="T70" fmla="*/ 52 w 66"/>
                <a:gd name="T71" fmla="*/ 8 h 66"/>
                <a:gd name="T72" fmla="*/ 56 w 66"/>
                <a:gd name="T73" fmla="*/ 8 h 66"/>
                <a:gd name="T74" fmla="*/ 58 w 66"/>
                <a:gd name="T75" fmla="*/ 10 h 66"/>
                <a:gd name="T76" fmla="*/ 58 w 66"/>
                <a:gd name="T77" fmla="*/ 1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6" h="66">
                  <a:moveTo>
                    <a:pt x="5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1"/>
                    <a:pt x="0" y="5"/>
                    <a:pt x="0" y="11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1" y="61"/>
                    <a:pt x="6" y="66"/>
                    <a:pt x="12" y="66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1" y="66"/>
                    <a:pt x="66" y="61"/>
                    <a:pt x="66" y="55"/>
                  </a:cubicBezTo>
                  <a:cubicBezTo>
                    <a:pt x="66" y="11"/>
                    <a:pt x="66" y="11"/>
                    <a:pt x="66" y="11"/>
                  </a:cubicBezTo>
                  <a:cubicBezTo>
                    <a:pt x="66" y="5"/>
                    <a:pt x="61" y="0"/>
                    <a:pt x="55" y="0"/>
                  </a:cubicBezTo>
                  <a:close/>
                  <a:moveTo>
                    <a:pt x="22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6" y="30"/>
                    <a:pt x="46" y="32"/>
                    <a:pt x="46" y="33"/>
                  </a:cubicBezTo>
                  <a:cubicBezTo>
                    <a:pt x="46" y="40"/>
                    <a:pt x="40" y="46"/>
                    <a:pt x="33" y="46"/>
                  </a:cubicBezTo>
                  <a:cubicBezTo>
                    <a:pt x="27" y="46"/>
                    <a:pt x="21" y="40"/>
                    <a:pt x="21" y="33"/>
                  </a:cubicBezTo>
                  <a:cubicBezTo>
                    <a:pt x="21" y="32"/>
                    <a:pt x="21" y="30"/>
                    <a:pt x="22" y="29"/>
                  </a:cubicBezTo>
                  <a:close/>
                  <a:moveTo>
                    <a:pt x="58" y="29"/>
                  </a:moveTo>
                  <a:cubicBezTo>
                    <a:pt x="58" y="45"/>
                    <a:pt x="58" y="45"/>
                    <a:pt x="58" y="45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56"/>
                    <a:pt x="56" y="57"/>
                    <a:pt x="54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1" y="58"/>
                    <a:pt x="9" y="56"/>
                    <a:pt x="9" y="54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30"/>
                    <a:pt x="15" y="32"/>
                    <a:pt x="15" y="33"/>
                  </a:cubicBezTo>
                  <a:cubicBezTo>
                    <a:pt x="15" y="43"/>
                    <a:pt x="23" y="52"/>
                    <a:pt x="33" y="52"/>
                  </a:cubicBezTo>
                  <a:cubicBezTo>
                    <a:pt x="44" y="52"/>
                    <a:pt x="52" y="43"/>
                    <a:pt x="52" y="33"/>
                  </a:cubicBezTo>
                  <a:cubicBezTo>
                    <a:pt x="52" y="32"/>
                    <a:pt x="52" y="30"/>
                    <a:pt x="51" y="29"/>
                  </a:cubicBezTo>
                  <a:cubicBezTo>
                    <a:pt x="58" y="29"/>
                    <a:pt x="58" y="29"/>
                    <a:pt x="58" y="29"/>
                  </a:cubicBezTo>
                  <a:close/>
                  <a:moveTo>
                    <a:pt x="58" y="15"/>
                  </a:moveTo>
                  <a:cubicBezTo>
                    <a:pt x="58" y="16"/>
                    <a:pt x="57" y="17"/>
                    <a:pt x="56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1" y="17"/>
                    <a:pt x="50" y="16"/>
                    <a:pt x="50" y="15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9"/>
                    <a:pt x="50" y="8"/>
                    <a:pt x="52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7" y="8"/>
                    <a:pt x="58" y="9"/>
                    <a:pt x="58" y="10"/>
                  </a:cubicBezTo>
                  <a:lnTo>
                    <a:pt x="58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0" name="Freeform 172"/>
            <p:cNvSpPr>
              <a:spLocks noEditPoints="1"/>
            </p:cNvSpPr>
            <p:nvPr/>
          </p:nvSpPr>
          <p:spPr bwMode="auto">
            <a:xfrm>
              <a:off x="1440" y="960"/>
              <a:ext cx="75" cy="75"/>
            </a:xfrm>
            <a:custGeom>
              <a:avLst/>
              <a:gdLst>
                <a:gd name="T0" fmla="*/ 30 w 61"/>
                <a:gd name="T1" fmla="*/ 0 h 61"/>
                <a:gd name="T2" fmla="*/ 0 w 61"/>
                <a:gd name="T3" fmla="*/ 30 h 61"/>
                <a:gd name="T4" fmla="*/ 30 w 61"/>
                <a:gd name="T5" fmla="*/ 61 h 61"/>
                <a:gd name="T6" fmla="*/ 61 w 61"/>
                <a:gd name="T7" fmla="*/ 30 h 61"/>
                <a:gd name="T8" fmla="*/ 30 w 61"/>
                <a:gd name="T9" fmla="*/ 0 h 61"/>
                <a:gd name="T10" fmla="*/ 30 w 61"/>
                <a:gd name="T11" fmla="*/ 55 h 61"/>
                <a:gd name="T12" fmla="*/ 6 w 61"/>
                <a:gd name="T13" fmla="*/ 30 h 61"/>
                <a:gd name="T14" fmla="*/ 30 w 61"/>
                <a:gd name="T15" fmla="*/ 6 h 61"/>
                <a:gd name="T16" fmla="*/ 55 w 61"/>
                <a:gd name="T17" fmla="*/ 30 h 61"/>
                <a:gd name="T18" fmla="*/ 30 w 61"/>
                <a:gd name="T19" fmla="*/ 55 h 61"/>
                <a:gd name="T20" fmla="*/ 27 w 61"/>
                <a:gd name="T21" fmla="*/ 15 h 61"/>
                <a:gd name="T22" fmla="*/ 34 w 61"/>
                <a:gd name="T23" fmla="*/ 15 h 61"/>
                <a:gd name="T24" fmla="*/ 34 w 61"/>
                <a:gd name="T25" fmla="*/ 23 h 61"/>
                <a:gd name="T26" fmla="*/ 27 w 61"/>
                <a:gd name="T27" fmla="*/ 23 h 61"/>
                <a:gd name="T28" fmla="*/ 27 w 61"/>
                <a:gd name="T29" fmla="*/ 15 h 61"/>
                <a:gd name="T30" fmla="*/ 38 w 61"/>
                <a:gd name="T31" fmla="*/ 46 h 61"/>
                <a:gd name="T32" fmla="*/ 23 w 61"/>
                <a:gd name="T33" fmla="*/ 46 h 61"/>
                <a:gd name="T34" fmla="*/ 23 w 61"/>
                <a:gd name="T35" fmla="*/ 42 h 61"/>
                <a:gd name="T36" fmla="*/ 27 w 61"/>
                <a:gd name="T37" fmla="*/ 42 h 61"/>
                <a:gd name="T38" fmla="*/ 27 w 61"/>
                <a:gd name="T39" fmla="*/ 30 h 61"/>
                <a:gd name="T40" fmla="*/ 23 w 61"/>
                <a:gd name="T41" fmla="*/ 30 h 61"/>
                <a:gd name="T42" fmla="*/ 23 w 61"/>
                <a:gd name="T43" fmla="*/ 27 h 61"/>
                <a:gd name="T44" fmla="*/ 34 w 61"/>
                <a:gd name="T45" fmla="*/ 27 h 61"/>
                <a:gd name="T46" fmla="*/ 34 w 61"/>
                <a:gd name="T47" fmla="*/ 42 h 61"/>
                <a:gd name="T48" fmla="*/ 38 w 61"/>
                <a:gd name="T49" fmla="*/ 42 h 61"/>
                <a:gd name="T50" fmla="*/ 38 w 61"/>
                <a:gd name="T51" fmla="*/ 4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1" h="61">
                  <a:moveTo>
                    <a:pt x="30" y="0"/>
                  </a:moveTo>
                  <a:cubicBezTo>
                    <a:pt x="14" y="0"/>
                    <a:pt x="0" y="14"/>
                    <a:pt x="0" y="30"/>
                  </a:cubicBezTo>
                  <a:cubicBezTo>
                    <a:pt x="0" y="47"/>
                    <a:pt x="14" y="61"/>
                    <a:pt x="30" y="61"/>
                  </a:cubicBezTo>
                  <a:cubicBezTo>
                    <a:pt x="47" y="61"/>
                    <a:pt x="61" y="47"/>
                    <a:pt x="61" y="30"/>
                  </a:cubicBezTo>
                  <a:cubicBezTo>
                    <a:pt x="61" y="14"/>
                    <a:pt x="47" y="0"/>
                    <a:pt x="30" y="0"/>
                  </a:cubicBezTo>
                  <a:close/>
                  <a:moveTo>
                    <a:pt x="30" y="55"/>
                  </a:moveTo>
                  <a:cubicBezTo>
                    <a:pt x="17" y="55"/>
                    <a:pt x="6" y="44"/>
                    <a:pt x="6" y="30"/>
                  </a:cubicBezTo>
                  <a:cubicBezTo>
                    <a:pt x="6" y="17"/>
                    <a:pt x="17" y="6"/>
                    <a:pt x="30" y="6"/>
                  </a:cubicBezTo>
                  <a:cubicBezTo>
                    <a:pt x="44" y="6"/>
                    <a:pt x="55" y="17"/>
                    <a:pt x="55" y="30"/>
                  </a:cubicBezTo>
                  <a:cubicBezTo>
                    <a:pt x="55" y="44"/>
                    <a:pt x="44" y="55"/>
                    <a:pt x="30" y="55"/>
                  </a:cubicBezTo>
                  <a:close/>
                  <a:moveTo>
                    <a:pt x="27" y="15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27" y="23"/>
                    <a:pt x="27" y="23"/>
                    <a:pt x="27" y="23"/>
                  </a:cubicBezTo>
                  <a:lnTo>
                    <a:pt x="27" y="15"/>
                  </a:lnTo>
                  <a:close/>
                  <a:moveTo>
                    <a:pt x="38" y="46"/>
                  </a:moveTo>
                  <a:cubicBezTo>
                    <a:pt x="23" y="46"/>
                    <a:pt x="23" y="46"/>
                    <a:pt x="23" y="46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8" y="42"/>
                    <a:pt x="38" y="42"/>
                    <a:pt x="38" y="42"/>
                  </a:cubicBezTo>
                  <a:lnTo>
                    <a:pt x="3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1" name="Freeform 173"/>
            <p:cNvSpPr>
              <a:spLocks noEditPoints="1"/>
            </p:cNvSpPr>
            <p:nvPr/>
          </p:nvSpPr>
          <p:spPr bwMode="auto">
            <a:xfrm>
              <a:off x="1471" y="2896"/>
              <a:ext cx="87" cy="76"/>
            </a:xfrm>
            <a:custGeom>
              <a:avLst/>
              <a:gdLst>
                <a:gd name="T0" fmla="*/ 58 w 87"/>
                <a:gd name="T1" fmla="*/ 10 h 76"/>
                <a:gd name="T2" fmla="*/ 31 w 87"/>
                <a:gd name="T3" fmla="*/ 0 h 76"/>
                <a:gd name="T4" fmla="*/ 0 w 87"/>
                <a:gd name="T5" fmla="*/ 10 h 76"/>
                <a:gd name="T6" fmla="*/ 0 w 87"/>
                <a:gd name="T7" fmla="*/ 76 h 76"/>
                <a:gd name="T8" fmla="*/ 31 w 87"/>
                <a:gd name="T9" fmla="*/ 65 h 76"/>
                <a:gd name="T10" fmla="*/ 58 w 87"/>
                <a:gd name="T11" fmla="*/ 76 h 76"/>
                <a:gd name="T12" fmla="*/ 87 w 87"/>
                <a:gd name="T13" fmla="*/ 65 h 76"/>
                <a:gd name="T14" fmla="*/ 87 w 87"/>
                <a:gd name="T15" fmla="*/ 0 h 76"/>
                <a:gd name="T16" fmla="*/ 58 w 87"/>
                <a:gd name="T17" fmla="*/ 10 h 76"/>
                <a:gd name="T18" fmla="*/ 33 w 87"/>
                <a:gd name="T19" fmla="*/ 6 h 76"/>
                <a:gd name="T20" fmla="*/ 55 w 87"/>
                <a:gd name="T21" fmla="*/ 15 h 76"/>
                <a:gd name="T22" fmla="*/ 55 w 87"/>
                <a:gd name="T23" fmla="*/ 69 h 76"/>
                <a:gd name="T24" fmla="*/ 33 w 87"/>
                <a:gd name="T25" fmla="*/ 60 h 76"/>
                <a:gd name="T26" fmla="*/ 33 w 87"/>
                <a:gd name="T27" fmla="*/ 6 h 76"/>
                <a:gd name="T28" fmla="*/ 6 w 87"/>
                <a:gd name="T29" fmla="*/ 15 h 76"/>
                <a:gd name="T30" fmla="*/ 28 w 87"/>
                <a:gd name="T31" fmla="*/ 6 h 76"/>
                <a:gd name="T32" fmla="*/ 28 w 87"/>
                <a:gd name="T33" fmla="*/ 60 h 76"/>
                <a:gd name="T34" fmla="*/ 6 w 87"/>
                <a:gd name="T35" fmla="*/ 67 h 76"/>
                <a:gd name="T36" fmla="*/ 6 w 87"/>
                <a:gd name="T37" fmla="*/ 15 h 76"/>
                <a:gd name="T38" fmla="*/ 82 w 87"/>
                <a:gd name="T39" fmla="*/ 61 h 76"/>
                <a:gd name="T40" fmla="*/ 60 w 87"/>
                <a:gd name="T41" fmla="*/ 69 h 76"/>
                <a:gd name="T42" fmla="*/ 60 w 87"/>
                <a:gd name="T43" fmla="*/ 15 h 76"/>
                <a:gd name="T44" fmla="*/ 82 w 87"/>
                <a:gd name="T45" fmla="*/ 7 h 76"/>
                <a:gd name="T46" fmla="*/ 82 w 87"/>
                <a:gd name="T47" fmla="*/ 6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76">
                  <a:moveTo>
                    <a:pt x="58" y="10"/>
                  </a:moveTo>
                  <a:lnTo>
                    <a:pt x="31" y="0"/>
                  </a:lnTo>
                  <a:lnTo>
                    <a:pt x="0" y="10"/>
                  </a:lnTo>
                  <a:lnTo>
                    <a:pt x="0" y="76"/>
                  </a:lnTo>
                  <a:lnTo>
                    <a:pt x="31" y="65"/>
                  </a:lnTo>
                  <a:lnTo>
                    <a:pt x="58" y="76"/>
                  </a:lnTo>
                  <a:lnTo>
                    <a:pt x="87" y="65"/>
                  </a:lnTo>
                  <a:lnTo>
                    <a:pt x="87" y="0"/>
                  </a:lnTo>
                  <a:lnTo>
                    <a:pt x="58" y="10"/>
                  </a:lnTo>
                  <a:close/>
                  <a:moveTo>
                    <a:pt x="33" y="6"/>
                  </a:moveTo>
                  <a:lnTo>
                    <a:pt x="55" y="15"/>
                  </a:lnTo>
                  <a:lnTo>
                    <a:pt x="55" y="69"/>
                  </a:lnTo>
                  <a:lnTo>
                    <a:pt x="33" y="60"/>
                  </a:lnTo>
                  <a:lnTo>
                    <a:pt x="33" y="6"/>
                  </a:lnTo>
                  <a:close/>
                  <a:moveTo>
                    <a:pt x="6" y="15"/>
                  </a:moveTo>
                  <a:lnTo>
                    <a:pt x="28" y="6"/>
                  </a:lnTo>
                  <a:lnTo>
                    <a:pt x="28" y="60"/>
                  </a:lnTo>
                  <a:lnTo>
                    <a:pt x="6" y="67"/>
                  </a:lnTo>
                  <a:lnTo>
                    <a:pt x="6" y="15"/>
                  </a:lnTo>
                  <a:close/>
                  <a:moveTo>
                    <a:pt x="82" y="61"/>
                  </a:moveTo>
                  <a:lnTo>
                    <a:pt x="60" y="69"/>
                  </a:lnTo>
                  <a:lnTo>
                    <a:pt x="60" y="15"/>
                  </a:lnTo>
                  <a:lnTo>
                    <a:pt x="82" y="7"/>
                  </a:lnTo>
                  <a:lnTo>
                    <a:pt x="82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2" name="Freeform 174"/>
            <p:cNvSpPr>
              <a:spLocks noEditPoints="1"/>
            </p:cNvSpPr>
            <p:nvPr/>
          </p:nvSpPr>
          <p:spPr bwMode="auto">
            <a:xfrm>
              <a:off x="2534" y="832"/>
              <a:ext cx="57" cy="58"/>
            </a:xfrm>
            <a:custGeom>
              <a:avLst/>
              <a:gdLst>
                <a:gd name="T0" fmla="*/ 3 w 47"/>
                <a:gd name="T1" fmla="*/ 0 h 47"/>
                <a:gd name="T2" fmla="*/ 21 w 47"/>
                <a:gd name="T3" fmla="*/ 0 h 47"/>
                <a:gd name="T4" fmla="*/ 21 w 47"/>
                <a:gd name="T5" fmla="*/ 3 h 47"/>
                <a:gd name="T6" fmla="*/ 3 w 47"/>
                <a:gd name="T7" fmla="*/ 3 h 47"/>
                <a:gd name="T8" fmla="*/ 3 w 47"/>
                <a:gd name="T9" fmla="*/ 0 h 47"/>
                <a:gd name="T10" fmla="*/ 26 w 47"/>
                <a:gd name="T11" fmla="*/ 0 h 47"/>
                <a:gd name="T12" fmla="*/ 44 w 47"/>
                <a:gd name="T13" fmla="*/ 0 h 47"/>
                <a:gd name="T14" fmla="*/ 44 w 47"/>
                <a:gd name="T15" fmla="*/ 3 h 47"/>
                <a:gd name="T16" fmla="*/ 26 w 47"/>
                <a:gd name="T17" fmla="*/ 3 h 47"/>
                <a:gd name="T18" fmla="*/ 26 w 47"/>
                <a:gd name="T19" fmla="*/ 0 h 47"/>
                <a:gd name="T20" fmla="*/ 43 w 47"/>
                <a:gd name="T21" fmla="*/ 15 h 47"/>
                <a:gd name="T22" fmla="*/ 41 w 47"/>
                <a:gd name="T23" fmla="*/ 15 h 47"/>
                <a:gd name="T24" fmla="*/ 41 w 47"/>
                <a:gd name="T25" fmla="*/ 3 h 47"/>
                <a:gd name="T26" fmla="*/ 29 w 47"/>
                <a:gd name="T27" fmla="*/ 3 h 47"/>
                <a:gd name="T28" fmla="*/ 29 w 47"/>
                <a:gd name="T29" fmla="*/ 15 h 47"/>
                <a:gd name="T30" fmla="*/ 18 w 47"/>
                <a:gd name="T31" fmla="*/ 15 h 47"/>
                <a:gd name="T32" fmla="*/ 18 w 47"/>
                <a:gd name="T33" fmla="*/ 3 h 47"/>
                <a:gd name="T34" fmla="*/ 6 w 47"/>
                <a:gd name="T35" fmla="*/ 3 h 47"/>
                <a:gd name="T36" fmla="*/ 6 w 47"/>
                <a:gd name="T37" fmla="*/ 15 h 47"/>
                <a:gd name="T38" fmla="*/ 4 w 47"/>
                <a:gd name="T39" fmla="*/ 15 h 47"/>
                <a:gd name="T40" fmla="*/ 0 w 47"/>
                <a:gd name="T41" fmla="*/ 18 h 47"/>
                <a:gd name="T42" fmla="*/ 0 w 47"/>
                <a:gd name="T43" fmla="*/ 43 h 47"/>
                <a:gd name="T44" fmla="*/ 4 w 47"/>
                <a:gd name="T45" fmla="*/ 47 h 47"/>
                <a:gd name="T46" fmla="*/ 17 w 47"/>
                <a:gd name="T47" fmla="*/ 47 h 47"/>
                <a:gd name="T48" fmla="*/ 21 w 47"/>
                <a:gd name="T49" fmla="*/ 43 h 47"/>
                <a:gd name="T50" fmla="*/ 21 w 47"/>
                <a:gd name="T51" fmla="*/ 26 h 47"/>
                <a:gd name="T52" fmla="*/ 26 w 47"/>
                <a:gd name="T53" fmla="*/ 26 h 47"/>
                <a:gd name="T54" fmla="*/ 26 w 47"/>
                <a:gd name="T55" fmla="*/ 43 h 47"/>
                <a:gd name="T56" fmla="*/ 30 w 47"/>
                <a:gd name="T57" fmla="*/ 47 h 47"/>
                <a:gd name="T58" fmla="*/ 43 w 47"/>
                <a:gd name="T59" fmla="*/ 47 h 47"/>
                <a:gd name="T60" fmla="*/ 47 w 47"/>
                <a:gd name="T61" fmla="*/ 43 h 47"/>
                <a:gd name="T62" fmla="*/ 47 w 47"/>
                <a:gd name="T63" fmla="*/ 18 h 47"/>
                <a:gd name="T64" fmla="*/ 43 w 47"/>
                <a:gd name="T65" fmla="*/ 15 h 47"/>
                <a:gd name="T66" fmla="*/ 16 w 47"/>
                <a:gd name="T67" fmla="*/ 44 h 47"/>
                <a:gd name="T68" fmla="*/ 5 w 47"/>
                <a:gd name="T69" fmla="*/ 44 h 47"/>
                <a:gd name="T70" fmla="*/ 3 w 47"/>
                <a:gd name="T71" fmla="*/ 42 h 47"/>
                <a:gd name="T72" fmla="*/ 5 w 47"/>
                <a:gd name="T73" fmla="*/ 41 h 47"/>
                <a:gd name="T74" fmla="*/ 16 w 47"/>
                <a:gd name="T75" fmla="*/ 41 h 47"/>
                <a:gd name="T76" fmla="*/ 18 w 47"/>
                <a:gd name="T77" fmla="*/ 42 h 47"/>
                <a:gd name="T78" fmla="*/ 16 w 47"/>
                <a:gd name="T79" fmla="*/ 44 h 47"/>
                <a:gd name="T80" fmla="*/ 25 w 47"/>
                <a:gd name="T81" fmla="*/ 23 h 47"/>
                <a:gd name="T82" fmla="*/ 22 w 47"/>
                <a:gd name="T83" fmla="*/ 23 h 47"/>
                <a:gd name="T84" fmla="*/ 21 w 47"/>
                <a:gd name="T85" fmla="*/ 22 h 47"/>
                <a:gd name="T86" fmla="*/ 22 w 47"/>
                <a:gd name="T87" fmla="*/ 21 h 47"/>
                <a:gd name="T88" fmla="*/ 25 w 47"/>
                <a:gd name="T89" fmla="*/ 21 h 47"/>
                <a:gd name="T90" fmla="*/ 26 w 47"/>
                <a:gd name="T91" fmla="*/ 22 h 47"/>
                <a:gd name="T92" fmla="*/ 25 w 47"/>
                <a:gd name="T93" fmla="*/ 23 h 47"/>
                <a:gd name="T94" fmla="*/ 42 w 47"/>
                <a:gd name="T95" fmla="*/ 44 h 47"/>
                <a:gd name="T96" fmla="*/ 31 w 47"/>
                <a:gd name="T97" fmla="*/ 44 h 47"/>
                <a:gd name="T98" fmla="*/ 29 w 47"/>
                <a:gd name="T99" fmla="*/ 42 h 47"/>
                <a:gd name="T100" fmla="*/ 31 w 47"/>
                <a:gd name="T101" fmla="*/ 41 h 47"/>
                <a:gd name="T102" fmla="*/ 42 w 47"/>
                <a:gd name="T103" fmla="*/ 41 h 47"/>
                <a:gd name="T104" fmla="*/ 44 w 47"/>
                <a:gd name="T105" fmla="*/ 42 h 47"/>
                <a:gd name="T106" fmla="*/ 42 w 47"/>
                <a:gd name="T107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" h="47">
                  <a:moveTo>
                    <a:pt x="3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3" y="3"/>
                    <a:pt x="3" y="3"/>
                    <a:pt x="3" y="3"/>
                  </a:cubicBezTo>
                  <a:lnTo>
                    <a:pt x="3" y="0"/>
                  </a:lnTo>
                  <a:close/>
                  <a:moveTo>
                    <a:pt x="26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26" y="3"/>
                    <a:pt x="26" y="3"/>
                    <a:pt x="26" y="3"/>
                  </a:cubicBezTo>
                  <a:lnTo>
                    <a:pt x="26" y="0"/>
                  </a:lnTo>
                  <a:close/>
                  <a:moveTo>
                    <a:pt x="43" y="15"/>
                  </a:moveTo>
                  <a:cubicBezTo>
                    <a:pt x="41" y="15"/>
                    <a:pt x="41" y="15"/>
                    <a:pt x="41" y="15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0" y="16"/>
                    <a:pt x="0" y="1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2" y="47"/>
                    <a:pt x="4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9" y="47"/>
                    <a:pt x="21" y="45"/>
                    <a:pt x="21" y="43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45"/>
                    <a:pt x="28" y="47"/>
                    <a:pt x="30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5" y="47"/>
                    <a:pt x="47" y="45"/>
                    <a:pt x="47" y="43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6"/>
                    <a:pt x="45" y="15"/>
                    <a:pt x="43" y="15"/>
                  </a:cubicBezTo>
                  <a:close/>
                  <a:moveTo>
                    <a:pt x="16" y="44"/>
                  </a:moveTo>
                  <a:cubicBezTo>
                    <a:pt x="5" y="44"/>
                    <a:pt x="5" y="44"/>
                    <a:pt x="5" y="44"/>
                  </a:cubicBezTo>
                  <a:cubicBezTo>
                    <a:pt x="4" y="44"/>
                    <a:pt x="3" y="43"/>
                    <a:pt x="3" y="42"/>
                  </a:cubicBezTo>
                  <a:cubicBezTo>
                    <a:pt x="3" y="41"/>
                    <a:pt x="4" y="41"/>
                    <a:pt x="5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8" y="41"/>
                    <a:pt x="18" y="42"/>
                  </a:cubicBezTo>
                  <a:cubicBezTo>
                    <a:pt x="18" y="43"/>
                    <a:pt x="17" y="44"/>
                    <a:pt x="16" y="44"/>
                  </a:cubicBezTo>
                  <a:close/>
                  <a:moveTo>
                    <a:pt x="25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3"/>
                    <a:pt x="21" y="22"/>
                  </a:cubicBezTo>
                  <a:cubicBezTo>
                    <a:pt x="21" y="21"/>
                    <a:pt x="21" y="21"/>
                    <a:pt x="22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6" y="21"/>
                    <a:pt x="26" y="21"/>
                    <a:pt x="26" y="22"/>
                  </a:cubicBezTo>
                  <a:cubicBezTo>
                    <a:pt x="26" y="23"/>
                    <a:pt x="26" y="23"/>
                    <a:pt x="25" y="23"/>
                  </a:cubicBezTo>
                  <a:close/>
                  <a:moveTo>
                    <a:pt x="42" y="44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30" y="44"/>
                    <a:pt x="29" y="43"/>
                    <a:pt x="29" y="42"/>
                  </a:cubicBezTo>
                  <a:cubicBezTo>
                    <a:pt x="29" y="41"/>
                    <a:pt x="30" y="41"/>
                    <a:pt x="31" y="4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3" y="41"/>
                    <a:pt x="44" y="41"/>
                    <a:pt x="44" y="42"/>
                  </a:cubicBezTo>
                  <a:cubicBezTo>
                    <a:pt x="44" y="43"/>
                    <a:pt x="43" y="44"/>
                    <a:pt x="42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3" name="Freeform 175"/>
            <p:cNvSpPr>
              <a:spLocks noEditPoints="1"/>
            </p:cNvSpPr>
            <p:nvPr/>
          </p:nvSpPr>
          <p:spPr bwMode="auto">
            <a:xfrm>
              <a:off x="1852" y="819"/>
              <a:ext cx="71" cy="72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3 h 58"/>
                <a:gd name="T12" fmla="*/ 5 w 58"/>
                <a:gd name="T13" fmla="*/ 29 h 58"/>
                <a:gd name="T14" fmla="*/ 29 w 58"/>
                <a:gd name="T15" fmla="*/ 6 h 58"/>
                <a:gd name="T16" fmla="*/ 53 w 58"/>
                <a:gd name="T17" fmla="*/ 29 h 58"/>
                <a:gd name="T18" fmla="*/ 29 w 58"/>
                <a:gd name="T19" fmla="*/ 53 h 58"/>
                <a:gd name="T20" fmla="*/ 18 w 58"/>
                <a:gd name="T21" fmla="*/ 18 h 58"/>
                <a:gd name="T22" fmla="*/ 40 w 58"/>
                <a:gd name="T23" fmla="*/ 18 h 58"/>
                <a:gd name="T24" fmla="*/ 40 w 58"/>
                <a:gd name="T25" fmla="*/ 40 h 58"/>
                <a:gd name="T26" fmla="*/ 18 w 58"/>
                <a:gd name="T27" fmla="*/ 40 h 58"/>
                <a:gd name="T28" fmla="*/ 18 w 58"/>
                <a:gd name="T29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3"/>
                  </a:moveTo>
                  <a:cubicBezTo>
                    <a:pt x="16" y="53"/>
                    <a:pt x="5" y="42"/>
                    <a:pt x="5" y="29"/>
                  </a:cubicBezTo>
                  <a:cubicBezTo>
                    <a:pt x="5" y="16"/>
                    <a:pt x="16" y="6"/>
                    <a:pt x="29" y="6"/>
                  </a:cubicBezTo>
                  <a:cubicBezTo>
                    <a:pt x="42" y="6"/>
                    <a:pt x="53" y="16"/>
                    <a:pt x="53" y="29"/>
                  </a:cubicBezTo>
                  <a:cubicBezTo>
                    <a:pt x="53" y="42"/>
                    <a:pt x="42" y="53"/>
                    <a:pt x="29" y="53"/>
                  </a:cubicBezTo>
                  <a:close/>
                  <a:moveTo>
                    <a:pt x="18" y="18"/>
                  </a:moveTo>
                  <a:cubicBezTo>
                    <a:pt x="40" y="18"/>
                    <a:pt x="40" y="18"/>
                    <a:pt x="40" y="18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18" y="40"/>
                    <a:pt x="18" y="40"/>
                    <a:pt x="18" y="40"/>
                  </a:cubicBezTo>
                  <a:lnTo>
                    <a:pt x="1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4" name="Freeform 176"/>
            <p:cNvSpPr>
              <a:spLocks noEditPoints="1"/>
            </p:cNvSpPr>
            <p:nvPr/>
          </p:nvSpPr>
          <p:spPr bwMode="auto">
            <a:xfrm>
              <a:off x="1108" y="2334"/>
              <a:ext cx="70" cy="62"/>
            </a:xfrm>
            <a:custGeom>
              <a:avLst/>
              <a:gdLst>
                <a:gd name="T0" fmla="*/ 24 w 57"/>
                <a:gd name="T1" fmla="*/ 0 h 50"/>
                <a:gd name="T2" fmla="*/ 24 w 57"/>
                <a:gd name="T3" fmla="*/ 0 h 50"/>
                <a:gd name="T4" fmla="*/ 47 w 57"/>
                <a:gd name="T5" fmla="*/ 19 h 50"/>
                <a:gd name="T6" fmla="*/ 24 w 57"/>
                <a:gd name="T7" fmla="*/ 38 h 50"/>
                <a:gd name="T8" fmla="*/ 20 w 57"/>
                <a:gd name="T9" fmla="*/ 38 h 50"/>
                <a:gd name="T10" fmla="*/ 3 w 57"/>
                <a:gd name="T11" fmla="*/ 44 h 50"/>
                <a:gd name="T12" fmla="*/ 3 w 57"/>
                <a:gd name="T13" fmla="*/ 43 h 50"/>
                <a:gd name="T14" fmla="*/ 9 w 57"/>
                <a:gd name="T15" fmla="*/ 35 h 50"/>
                <a:gd name="T16" fmla="*/ 9 w 57"/>
                <a:gd name="T17" fmla="*/ 34 h 50"/>
                <a:gd name="T18" fmla="*/ 0 w 57"/>
                <a:gd name="T19" fmla="*/ 19 h 50"/>
                <a:gd name="T20" fmla="*/ 24 w 57"/>
                <a:gd name="T21" fmla="*/ 0 h 50"/>
                <a:gd name="T22" fmla="*/ 49 w 57"/>
                <a:gd name="T23" fmla="*/ 43 h 50"/>
                <a:gd name="T24" fmla="*/ 54 w 57"/>
                <a:gd name="T25" fmla="*/ 49 h 50"/>
                <a:gd name="T26" fmla="*/ 54 w 57"/>
                <a:gd name="T27" fmla="*/ 50 h 50"/>
                <a:gd name="T28" fmla="*/ 40 w 57"/>
                <a:gd name="T29" fmla="*/ 45 h 50"/>
                <a:gd name="T30" fmla="*/ 36 w 57"/>
                <a:gd name="T31" fmla="*/ 45 h 50"/>
                <a:gd name="T32" fmla="*/ 24 w 57"/>
                <a:gd name="T33" fmla="*/ 42 h 50"/>
                <a:gd name="T34" fmla="*/ 43 w 57"/>
                <a:gd name="T35" fmla="*/ 35 h 50"/>
                <a:gd name="T36" fmla="*/ 49 w 57"/>
                <a:gd name="T37" fmla="*/ 28 h 50"/>
                <a:gd name="T38" fmla="*/ 51 w 57"/>
                <a:gd name="T39" fmla="*/ 19 h 50"/>
                <a:gd name="T40" fmla="*/ 51 w 57"/>
                <a:gd name="T41" fmla="*/ 17 h 50"/>
                <a:gd name="T42" fmla="*/ 57 w 57"/>
                <a:gd name="T43" fmla="*/ 29 h 50"/>
                <a:gd name="T44" fmla="*/ 49 w 57"/>
                <a:gd name="T45" fmla="*/ 42 h 50"/>
                <a:gd name="T46" fmla="*/ 49 w 57"/>
                <a:gd name="T47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" h="50">
                  <a:moveTo>
                    <a:pt x="24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37" y="0"/>
                    <a:pt x="47" y="8"/>
                    <a:pt x="47" y="19"/>
                  </a:cubicBezTo>
                  <a:cubicBezTo>
                    <a:pt x="47" y="30"/>
                    <a:pt x="37" y="38"/>
                    <a:pt x="24" y="38"/>
                  </a:cubicBezTo>
                  <a:cubicBezTo>
                    <a:pt x="23" y="38"/>
                    <a:pt x="21" y="38"/>
                    <a:pt x="20" y="38"/>
                  </a:cubicBezTo>
                  <a:cubicBezTo>
                    <a:pt x="15" y="43"/>
                    <a:pt x="9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6" y="41"/>
                    <a:pt x="9" y="38"/>
                    <a:pt x="9" y="35"/>
                  </a:cubicBezTo>
                  <a:cubicBezTo>
                    <a:pt x="9" y="35"/>
                    <a:pt x="9" y="34"/>
                    <a:pt x="9" y="34"/>
                  </a:cubicBezTo>
                  <a:cubicBezTo>
                    <a:pt x="4" y="30"/>
                    <a:pt x="0" y="25"/>
                    <a:pt x="0" y="19"/>
                  </a:cubicBezTo>
                  <a:cubicBezTo>
                    <a:pt x="0" y="8"/>
                    <a:pt x="11" y="0"/>
                    <a:pt x="24" y="0"/>
                  </a:cubicBezTo>
                  <a:close/>
                  <a:moveTo>
                    <a:pt x="49" y="43"/>
                  </a:moveTo>
                  <a:cubicBezTo>
                    <a:pt x="49" y="45"/>
                    <a:pt x="51" y="48"/>
                    <a:pt x="54" y="49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9" y="50"/>
                    <a:pt x="44" y="49"/>
                    <a:pt x="40" y="45"/>
                  </a:cubicBezTo>
                  <a:cubicBezTo>
                    <a:pt x="39" y="45"/>
                    <a:pt x="38" y="45"/>
                    <a:pt x="36" y="45"/>
                  </a:cubicBezTo>
                  <a:cubicBezTo>
                    <a:pt x="32" y="45"/>
                    <a:pt x="27" y="44"/>
                    <a:pt x="24" y="42"/>
                  </a:cubicBezTo>
                  <a:cubicBezTo>
                    <a:pt x="31" y="42"/>
                    <a:pt x="38" y="40"/>
                    <a:pt x="43" y="35"/>
                  </a:cubicBezTo>
                  <a:cubicBezTo>
                    <a:pt x="45" y="33"/>
                    <a:pt x="47" y="31"/>
                    <a:pt x="49" y="28"/>
                  </a:cubicBezTo>
                  <a:cubicBezTo>
                    <a:pt x="50" y="25"/>
                    <a:pt x="51" y="22"/>
                    <a:pt x="51" y="19"/>
                  </a:cubicBezTo>
                  <a:cubicBezTo>
                    <a:pt x="51" y="18"/>
                    <a:pt x="51" y="18"/>
                    <a:pt x="51" y="17"/>
                  </a:cubicBezTo>
                  <a:cubicBezTo>
                    <a:pt x="55" y="20"/>
                    <a:pt x="57" y="24"/>
                    <a:pt x="57" y="29"/>
                  </a:cubicBezTo>
                  <a:cubicBezTo>
                    <a:pt x="57" y="34"/>
                    <a:pt x="54" y="39"/>
                    <a:pt x="49" y="42"/>
                  </a:cubicBezTo>
                  <a:cubicBezTo>
                    <a:pt x="49" y="42"/>
                    <a:pt x="49" y="42"/>
                    <a:pt x="49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5" name="Freeform 177"/>
            <p:cNvSpPr>
              <a:spLocks noEditPoints="1"/>
            </p:cNvSpPr>
            <p:nvPr/>
          </p:nvSpPr>
          <p:spPr bwMode="auto">
            <a:xfrm>
              <a:off x="3247" y="673"/>
              <a:ext cx="89" cy="88"/>
            </a:xfrm>
            <a:custGeom>
              <a:avLst/>
              <a:gdLst>
                <a:gd name="T0" fmla="*/ 14 w 72"/>
                <a:gd name="T1" fmla="*/ 35 h 71"/>
                <a:gd name="T2" fmla="*/ 14 w 72"/>
                <a:gd name="T3" fmla="*/ 33 h 71"/>
                <a:gd name="T4" fmla="*/ 1 w 72"/>
                <a:gd name="T5" fmla="*/ 29 h 71"/>
                <a:gd name="T6" fmla="*/ 0 w 72"/>
                <a:gd name="T7" fmla="*/ 35 h 71"/>
                <a:gd name="T8" fmla="*/ 11 w 72"/>
                <a:gd name="T9" fmla="*/ 62 h 71"/>
                <a:gd name="T10" fmla="*/ 19 w 72"/>
                <a:gd name="T11" fmla="*/ 50 h 71"/>
                <a:gd name="T12" fmla="*/ 14 w 72"/>
                <a:gd name="T13" fmla="*/ 35 h 71"/>
                <a:gd name="T14" fmla="*/ 58 w 72"/>
                <a:gd name="T15" fmla="*/ 35 h 71"/>
                <a:gd name="T16" fmla="*/ 53 w 72"/>
                <a:gd name="T17" fmla="*/ 50 h 71"/>
                <a:gd name="T18" fmla="*/ 61 w 72"/>
                <a:gd name="T19" fmla="*/ 62 h 71"/>
                <a:gd name="T20" fmla="*/ 72 w 72"/>
                <a:gd name="T21" fmla="*/ 35 h 71"/>
                <a:gd name="T22" fmla="*/ 71 w 72"/>
                <a:gd name="T23" fmla="*/ 29 h 71"/>
                <a:gd name="T24" fmla="*/ 58 w 72"/>
                <a:gd name="T25" fmla="*/ 33 h 71"/>
                <a:gd name="T26" fmla="*/ 58 w 72"/>
                <a:gd name="T27" fmla="*/ 35 h 71"/>
                <a:gd name="T28" fmla="*/ 40 w 72"/>
                <a:gd name="T29" fmla="*/ 13 h 71"/>
                <a:gd name="T30" fmla="*/ 56 w 72"/>
                <a:gd name="T31" fmla="*/ 24 h 71"/>
                <a:gd name="T32" fmla="*/ 68 w 72"/>
                <a:gd name="T33" fmla="*/ 20 h 71"/>
                <a:gd name="T34" fmla="*/ 40 w 72"/>
                <a:gd name="T35" fmla="*/ 0 h 71"/>
                <a:gd name="T36" fmla="*/ 40 w 72"/>
                <a:gd name="T37" fmla="*/ 13 h 71"/>
                <a:gd name="T38" fmla="*/ 16 w 72"/>
                <a:gd name="T39" fmla="*/ 24 h 71"/>
                <a:gd name="T40" fmla="*/ 31 w 72"/>
                <a:gd name="T41" fmla="*/ 13 h 71"/>
                <a:gd name="T42" fmla="*/ 31 w 72"/>
                <a:gd name="T43" fmla="*/ 0 h 71"/>
                <a:gd name="T44" fmla="*/ 3 w 72"/>
                <a:gd name="T45" fmla="*/ 20 h 71"/>
                <a:gd name="T46" fmla="*/ 16 w 72"/>
                <a:gd name="T47" fmla="*/ 24 h 71"/>
                <a:gd name="T48" fmla="*/ 45 w 72"/>
                <a:gd name="T49" fmla="*/ 56 h 71"/>
                <a:gd name="T50" fmla="*/ 36 w 72"/>
                <a:gd name="T51" fmla="*/ 58 h 71"/>
                <a:gd name="T52" fmla="*/ 27 w 72"/>
                <a:gd name="T53" fmla="*/ 56 h 71"/>
                <a:gd name="T54" fmla="*/ 19 w 72"/>
                <a:gd name="T55" fmla="*/ 67 h 71"/>
                <a:gd name="T56" fmla="*/ 36 w 72"/>
                <a:gd name="T57" fmla="*/ 71 h 71"/>
                <a:gd name="T58" fmla="*/ 53 w 72"/>
                <a:gd name="T59" fmla="*/ 67 h 71"/>
                <a:gd name="T60" fmla="*/ 45 w 72"/>
                <a:gd name="T61" fmla="*/ 5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71">
                  <a:moveTo>
                    <a:pt x="14" y="35"/>
                  </a:moveTo>
                  <a:cubicBezTo>
                    <a:pt x="14" y="34"/>
                    <a:pt x="14" y="34"/>
                    <a:pt x="14" y="33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1"/>
                    <a:pt x="0" y="33"/>
                    <a:pt x="0" y="35"/>
                  </a:cubicBezTo>
                  <a:cubicBezTo>
                    <a:pt x="0" y="46"/>
                    <a:pt x="4" y="55"/>
                    <a:pt x="11" y="62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6" y="46"/>
                    <a:pt x="14" y="41"/>
                    <a:pt x="14" y="35"/>
                  </a:cubicBezTo>
                  <a:close/>
                  <a:moveTo>
                    <a:pt x="58" y="35"/>
                  </a:moveTo>
                  <a:cubicBezTo>
                    <a:pt x="58" y="41"/>
                    <a:pt x="56" y="46"/>
                    <a:pt x="53" y="50"/>
                  </a:cubicBezTo>
                  <a:cubicBezTo>
                    <a:pt x="61" y="62"/>
                    <a:pt x="61" y="62"/>
                    <a:pt x="61" y="62"/>
                  </a:cubicBezTo>
                  <a:cubicBezTo>
                    <a:pt x="68" y="55"/>
                    <a:pt x="72" y="46"/>
                    <a:pt x="72" y="35"/>
                  </a:cubicBezTo>
                  <a:cubicBezTo>
                    <a:pt x="72" y="33"/>
                    <a:pt x="72" y="31"/>
                    <a:pt x="71" y="29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4"/>
                    <a:pt x="58" y="34"/>
                    <a:pt x="58" y="35"/>
                  </a:cubicBezTo>
                  <a:close/>
                  <a:moveTo>
                    <a:pt x="40" y="13"/>
                  </a:moveTo>
                  <a:cubicBezTo>
                    <a:pt x="47" y="15"/>
                    <a:pt x="52" y="19"/>
                    <a:pt x="56" y="24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3" y="9"/>
                    <a:pt x="53" y="1"/>
                    <a:pt x="40" y="0"/>
                  </a:cubicBezTo>
                  <a:lnTo>
                    <a:pt x="40" y="13"/>
                  </a:lnTo>
                  <a:close/>
                  <a:moveTo>
                    <a:pt x="16" y="24"/>
                  </a:moveTo>
                  <a:cubicBezTo>
                    <a:pt x="20" y="19"/>
                    <a:pt x="25" y="15"/>
                    <a:pt x="31" y="1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9" y="1"/>
                    <a:pt x="9" y="9"/>
                    <a:pt x="3" y="20"/>
                  </a:cubicBezTo>
                  <a:lnTo>
                    <a:pt x="16" y="24"/>
                  </a:lnTo>
                  <a:close/>
                  <a:moveTo>
                    <a:pt x="45" y="56"/>
                  </a:moveTo>
                  <a:cubicBezTo>
                    <a:pt x="42" y="57"/>
                    <a:pt x="39" y="58"/>
                    <a:pt x="36" y="58"/>
                  </a:cubicBezTo>
                  <a:cubicBezTo>
                    <a:pt x="33" y="58"/>
                    <a:pt x="30" y="57"/>
                    <a:pt x="27" y="56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4" y="70"/>
                    <a:pt x="30" y="71"/>
                    <a:pt x="36" y="71"/>
                  </a:cubicBezTo>
                  <a:cubicBezTo>
                    <a:pt x="42" y="71"/>
                    <a:pt x="48" y="70"/>
                    <a:pt x="53" y="67"/>
                  </a:cubicBezTo>
                  <a:lnTo>
                    <a:pt x="45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6" name="Freeform 178"/>
            <p:cNvSpPr>
              <a:spLocks noEditPoints="1"/>
            </p:cNvSpPr>
            <p:nvPr/>
          </p:nvSpPr>
          <p:spPr bwMode="auto">
            <a:xfrm>
              <a:off x="2762" y="463"/>
              <a:ext cx="97" cy="74"/>
            </a:xfrm>
            <a:custGeom>
              <a:avLst/>
              <a:gdLst>
                <a:gd name="T0" fmla="*/ 76 w 79"/>
                <a:gd name="T1" fmla="*/ 3 h 60"/>
                <a:gd name="T2" fmla="*/ 40 w 79"/>
                <a:gd name="T3" fmla="*/ 0 h 60"/>
                <a:gd name="T4" fmla="*/ 3 w 79"/>
                <a:gd name="T5" fmla="*/ 3 h 60"/>
                <a:gd name="T6" fmla="*/ 0 w 79"/>
                <a:gd name="T7" fmla="*/ 30 h 60"/>
                <a:gd name="T8" fmla="*/ 3 w 79"/>
                <a:gd name="T9" fmla="*/ 57 h 60"/>
                <a:gd name="T10" fmla="*/ 40 w 79"/>
                <a:gd name="T11" fmla="*/ 60 h 60"/>
                <a:gd name="T12" fmla="*/ 76 w 79"/>
                <a:gd name="T13" fmla="*/ 57 h 60"/>
                <a:gd name="T14" fmla="*/ 79 w 79"/>
                <a:gd name="T15" fmla="*/ 30 h 60"/>
                <a:gd name="T16" fmla="*/ 76 w 79"/>
                <a:gd name="T17" fmla="*/ 3 h 60"/>
                <a:gd name="T18" fmla="*/ 30 w 79"/>
                <a:gd name="T19" fmla="*/ 45 h 60"/>
                <a:gd name="T20" fmla="*/ 30 w 79"/>
                <a:gd name="T21" fmla="*/ 15 h 60"/>
                <a:gd name="T22" fmla="*/ 54 w 79"/>
                <a:gd name="T23" fmla="*/ 30 h 60"/>
                <a:gd name="T24" fmla="*/ 30 w 79"/>
                <a:gd name="T25" fmla="*/ 4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60">
                  <a:moveTo>
                    <a:pt x="76" y="3"/>
                  </a:moveTo>
                  <a:cubicBezTo>
                    <a:pt x="65" y="1"/>
                    <a:pt x="52" y="0"/>
                    <a:pt x="40" y="0"/>
                  </a:cubicBezTo>
                  <a:cubicBezTo>
                    <a:pt x="27" y="0"/>
                    <a:pt x="14" y="1"/>
                    <a:pt x="3" y="3"/>
                  </a:cubicBezTo>
                  <a:cubicBezTo>
                    <a:pt x="1" y="11"/>
                    <a:pt x="0" y="20"/>
                    <a:pt x="0" y="30"/>
                  </a:cubicBezTo>
                  <a:cubicBezTo>
                    <a:pt x="0" y="40"/>
                    <a:pt x="1" y="49"/>
                    <a:pt x="3" y="57"/>
                  </a:cubicBezTo>
                  <a:cubicBezTo>
                    <a:pt x="14" y="59"/>
                    <a:pt x="27" y="60"/>
                    <a:pt x="40" y="60"/>
                  </a:cubicBezTo>
                  <a:cubicBezTo>
                    <a:pt x="52" y="60"/>
                    <a:pt x="65" y="59"/>
                    <a:pt x="76" y="57"/>
                  </a:cubicBezTo>
                  <a:cubicBezTo>
                    <a:pt x="78" y="49"/>
                    <a:pt x="79" y="40"/>
                    <a:pt x="79" y="30"/>
                  </a:cubicBezTo>
                  <a:cubicBezTo>
                    <a:pt x="79" y="20"/>
                    <a:pt x="78" y="11"/>
                    <a:pt x="76" y="3"/>
                  </a:cubicBezTo>
                  <a:close/>
                  <a:moveTo>
                    <a:pt x="30" y="45"/>
                  </a:moveTo>
                  <a:cubicBezTo>
                    <a:pt x="30" y="15"/>
                    <a:pt x="30" y="15"/>
                    <a:pt x="30" y="15"/>
                  </a:cubicBezTo>
                  <a:cubicBezTo>
                    <a:pt x="54" y="30"/>
                    <a:pt x="54" y="30"/>
                    <a:pt x="54" y="30"/>
                  </a:cubicBez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7" name="Freeform 179"/>
            <p:cNvSpPr>
              <a:spLocks noEditPoints="1"/>
            </p:cNvSpPr>
            <p:nvPr/>
          </p:nvSpPr>
          <p:spPr bwMode="auto">
            <a:xfrm>
              <a:off x="3300" y="914"/>
              <a:ext cx="73" cy="71"/>
            </a:xfrm>
            <a:custGeom>
              <a:avLst/>
              <a:gdLst>
                <a:gd name="T0" fmla="*/ 30 w 59"/>
                <a:gd name="T1" fmla="*/ 0 h 58"/>
                <a:gd name="T2" fmla="*/ 0 w 59"/>
                <a:gd name="T3" fmla="*/ 29 h 58"/>
                <a:gd name="T4" fmla="*/ 30 w 59"/>
                <a:gd name="T5" fmla="*/ 58 h 58"/>
                <a:gd name="T6" fmla="*/ 59 w 59"/>
                <a:gd name="T7" fmla="*/ 29 h 58"/>
                <a:gd name="T8" fmla="*/ 30 w 59"/>
                <a:gd name="T9" fmla="*/ 0 h 58"/>
                <a:gd name="T10" fmla="*/ 47 w 59"/>
                <a:gd name="T11" fmla="*/ 25 h 58"/>
                <a:gd name="T12" fmla="*/ 31 w 59"/>
                <a:gd name="T13" fmla="*/ 47 h 58"/>
                <a:gd name="T14" fmla="*/ 24 w 59"/>
                <a:gd name="T15" fmla="*/ 44 h 58"/>
                <a:gd name="T16" fmla="*/ 18 w 59"/>
                <a:gd name="T17" fmla="*/ 26 h 58"/>
                <a:gd name="T18" fmla="*/ 14 w 59"/>
                <a:gd name="T19" fmla="*/ 28 h 58"/>
                <a:gd name="T20" fmla="*/ 12 w 59"/>
                <a:gd name="T21" fmla="*/ 26 h 58"/>
                <a:gd name="T22" fmla="*/ 23 w 59"/>
                <a:gd name="T23" fmla="*/ 18 h 58"/>
                <a:gd name="T24" fmla="*/ 29 w 59"/>
                <a:gd name="T25" fmla="*/ 30 h 58"/>
                <a:gd name="T26" fmla="*/ 32 w 59"/>
                <a:gd name="T27" fmla="*/ 37 h 58"/>
                <a:gd name="T28" fmla="*/ 36 w 59"/>
                <a:gd name="T29" fmla="*/ 30 h 58"/>
                <a:gd name="T30" fmla="*/ 32 w 59"/>
                <a:gd name="T31" fmla="*/ 26 h 58"/>
                <a:gd name="T32" fmla="*/ 47 w 59"/>
                <a:gd name="T33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58">
                  <a:moveTo>
                    <a:pt x="30" y="0"/>
                  </a:moveTo>
                  <a:cubicBezTo>
                    <a:pt x="14" y="0"/>
                    <a:pt x="0" y="13"/>
                    <a:pt x="0" y="29"/>
                  </a:cubicBezTo>
                  <a:cubicBezTo>
                    <a:pt x="0" y="45"/>
                    <a:pt x="14" y="58"/>
                    <a:pt x="30" y="58"/>
                  </a:cubicBezTo>
                  <a:cubicBezTo>
                    <a:pt x="46" y="58"/>
                    <a:pt x="59" y="45"/>
                    <a:pt x="59" y="29"/>
                  </a:cubicBezTo>
                  <a:cubicBezTo>
                    <a:pt x="59" y="13"/>
                    <a:pt x="46" y="0"/>
                    <a:pt x="30" y="0"/>
                  </a:cubicBezTo>
                  <a:close/>
                  <a:moveTo>
                    <a:pt x="47" y="25"/>
                  </a:moveTo>
                  <a:cubicBezTo>
                    <a:pt x="45" y="36"/>
                    <a:pt x="34" y="45"/>
                    <a:pt x="31" y="47"/>
                  </a:cubicBezTo>
                  <a:cubicBezTo>
                    <a:pt x="28" y="49"/>
                    <a:pt x="25" y="46"/>
                    <a:pt x="24" y="44"/>
                  </a:cubicBezTo>
                  <a:cubicBezTo>
                    <a:pt x="22" y="42"/>
                    <a:pt x="19" y="28"/>
                    <a:pt x="18" y="26"/>
                  </a:cubicBezTo>
                  <a:cubicBezTo>
                    <a:pt x="17" y="25"/>
                    <a:pt x="14" y="28"/>
                    <a:pt x="14" y="28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8" y="19"/>
                    <a:pt x="23" y="18"/>
                  </a:cubicBezTo>
                  <a:cubicBezTo>
                    <a:pt x="28" y="17"/>
                    <a:pt x="28" y="25"/>
                    <a:pt x="29" y="30"/>
                  </a:cubicBezTo>
                  <a:cubicBezTo>
                    <a:pt x="30" y="34"/>
                    <a:pt x="31" y="37"/>
                    <a:pt x="32" y="37"/>
                  </a:cubicBezTo>
                  <a:cubicBezTo>
                    <a:pt x="33" y="37"/>
                    <a:pt x="34" y="34"/>
                    <a:pt x="36" y="30"/>
                  </a:cubicBezTo>
                  <a:cubicBezTo>
                    <a:pt x="39" y="27"/>
                    <a:pt x="36" y="23"/>
                    <a:pt x="32" y="26"/>
                  </a:cubicBezTo>
                  <a:cubicBezTo>
                    <a:pt x="34" y="16"/>
                    <a:pt x="49" y="14"/>
                    <a:pt x="4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8" name="Freeform 180"/>
            <p:cNvSpPr>
              <a:spLocks/>
            </p:cNvSpPr>
            <p:nvPr/>
          </p:nvSpPr>
          <p:spPr bwMode="auto">
            <a:xfrm>
              <a:off x="2182" y="429"/>
              <a:ext cx="92" cy="92"/>
            </a:xfrm>
            <a:custGeom>
              <a:avLst/>
              <a:gdLst>
                <a:gd name="T0" fmla="*/ 23 w 75"/>
                <a:gd name="T1" fmla="*/ 14 h 75"/>
                <a:gd name="T2" fmla="*/ 75 w 75"/>
                <a:gd name="T3" fmla="*/ 0 h 75"/>
                <a:gd name="T4" fmla="*/ 75 w 75"/>
                <a:gd name="T5" fmla="*/ 5 h 75"/>
                <a:gd name="T6" fmla="*/ 75 w 75"/>
                <a:gd name="T7" fmla="*/ 14 h 75"/>
                <a:gd name="T8" fmla="*/ 75 w 75"/>
                <a:gd name="T9" fmla="*/ 54 h 75"/>
                <a:gd name="T10" fmla="*/ 59 w 75"/>
                <a:gd name="T11" fmla="*/ 66 h 75"/>
                <a:gd name="T12" fmla="*/ 42 w 75"/>
                <a:gd name="T13" fmla="*/ 54 h 75"/>
                <a:gd name="T14" fmla="*/ 59 w 75"/>
                <a:gd name="T15" fmla="*/ 43 h 75"/>
                <a:gd name="T16" fmla="*/ 66 w 75"/>
                <a:gd name="T17" fmla="*/ 44 h 75"/>
                <a:gd name="T18" fmla="*/ 66 w 75"/>
                <a:gd name="T19" fmla="*/ 19 h 75"/>
                <a:gd name="T20" fmla="*/ 33 w 75"/>
                <a:gd name="T21" fmla="*/ 28 h 75"/>
                <a:gd name="T22" fmla="*/ 33 w 75"/>
                <a:gd name="T23" fmla="*/ 64 h 75"/>
                <a:gd name="T24" fmla="*/ 16 w 75"/>
                <a:gd name="T25" fmla="*/ 75 h 75"/>
                <a:gd name="T26" fmla="*/ 0 w 75"/>
                <a:gd name="T27" fmla="*/ 64 h 75"/>
                <a:gd name="T28" fmla="*/ 16 w 75"/>
                <a:gd name="T29" fmla="*/ 52 h 75"/>
                <a:gd name="T30" fmla="*/ 23 w 75"/>
                <a:gd name="T31" fmla="*/ 53 h 75"/>
                <a:gd name="T32" fmla="*/ 23 w 75"/>
                <a:gd name="T33" fmla="*/ 28 h 75"/>
                <a:gd name="T34" fmla="*/ 23 w 75"/>
                <a:gd name="T35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5" h="75">
                  <a:moveTo>
                    <a:pt x="23" y="14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61"/>
                    <a:pt x="68" y="66"/>
                    <a:pt x="59" y="66"/>
                  </a:cubicBezTo>
                  <a:cubicBezTo>
                    <a:pt x="50" y="66"/>
                    <a:pt x="42" y="61"/>
                    <a:pt x="42" y="54"/>
                  </a:cubicBezTo>
                  <a:cubicBezTo>
                    <a:pt x="42" y="48"/>
                    <a:pt x="50" y="43"/>
                    <a:pt x="59" y="43"/>
                  </a:cubicBezTo>
                  <a:cubicBezTo>
                    <a:pt x="61" y="43"/>
                    <a:pt x="64" y="43"/>
                    <a:pt x="66" y="44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70"/>
                    <a:pt x="25" y="75"/>
                    <a:pt x="16" y="75"/>
                  </a:cubicBezTo>
                  <a:cubicBezTo>
                    <a:pt x="7" y="75"/>
                    <a:pt x="0" y="70"/>
                    <a:pt x="0" y="64"/>
                  </a:cubicBezTo>
                  <a:cubicBezTo>
                    <a:pt x="0" y="57"/>
                    <a:pt x="7" y="52"/>
                    <a:pt x="16" y="52"/>
                  </a:cubicBezTo>
                  <a:cubicBezTo>
                    <a:pt x="19" y="52"/>
                    <a:pt x="21" y="52"/>
                    <a:pt x="23" y="53"/>
                  </a:cubicBezTo>
                  <a:cubicBezTo>
                    <a:pt x="23" y="28"/>
                    <a:pt x="23" y="28"/>
                    <a:pt x="23" y="28"/>
                  </a:cubicBezTo>
                  <a:lnTo>
                    <a:pt x="23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39" name="Freeform 181"/>
            <p:cNvSpPr>
              <a:spLocks noEditPoints="1"/>
            </p:cNvSpPr>
            <p:nvPr/>
          </p:nvSpPr>
          <p:spPr bwMode="auto">
            <a:xfrm>
              <a:off x="1044" y="1151"/>
              <a:ext cx="67" cy="68"/>
            </a:xfrm>
            <a:custGeom>
              <a:avLst/>
              <a:gdLst>
                <a:gd name="T0" fmla="*/ 46 w 55"/>
                <a:gd name="T1" fmla="*/ 0 h 55"/>
                <a:gd name="T2" fmla="*/ 9 w 55"/>
                <a:gd name="T3" fmla="*/ 1 h 55"/>
                <a:gd name="T4" fmla="*/ 0 w 55"/>
                <a:gd name="T5" fmla="*/ 10 h 55"/>
                <a:gd name="T6" fmla="*/ 0 w 55"/>
                <a:gd name="T7" fmla="*/ 46 h 55"/>
                <a:gd name="T8" fmla="*/ 9 w 55"/>
                <a:gd name="T9" fmla="*/ 55 h 55"/>
                <a:gd name="T10" fmla="*/ 46 w 55"/>
                <a:gd name="T11" fmla="*/ 55 h 55"/>
                <a:gd name="T12" fmla="*/ 55 w 55"/>
                <a:gd name="T13" fmla="*/ 46 h 55"/>
                <a:gd name="T14" fmla="*/ 55 w 55"/>
                <a:gd name="T15" fmla="*/ 9 h 55"/>
                <a:gd name="T16" fmla="*/ 46 w 55"/>
                <a:gd name="T17" fmla="*/ 0 h 55"/>
                <a:gd name="T18" fmla="*/ 18 w 55"/>
                <a:gd name="T19" fmla="*/ 25 h 55"/>
                <a:gd name="T20" fmla="*/ 37 w 55"/>
                <a:gd name="T21" fmla="*/ 24 h 55"/>
                <a:gd name="T22" fmla="*/ 38 w 55"/>
                <a:gd name="T23" fmla="*/ 28 h 55"/>
                <a:gd name="T24" fmla="*/ 28 w 55"/>
                <a:gd name="T25" fmla="*/ 38 h 55"/>
                <a:gd name="T26" fmla="*/ 17 w 55"/>
                <a:gd name="T27" fmla="*/ 28 h 55"/>
                <a:gd name="T28" fmla="*/ 18 w 55"/>
                <a:gd name="T29" fmla="*/ 25 h 55"/>
                <a:gd name="T30" fmla="*/ 48 w 55"/>
                <a:gd name="T31" fmla="*/ 24 h 55"/>
                <a:gd name="T32" fmla="*/ 48 w 55"/>
                <a:gd name="T33" fmla="*/ 38 h 55"/>
                <a:gd name="T34" fmla="*/ 48 w 55"/>
                <a:gd name="T35" fmla="*/ 45 h 55"/>
                <a:gd name="T36" fmla="*/ 45 w 55"/>
                <a:gd name="T37" fmla="*/ 48 h 55"/>
                <a:gd name="T38" fmla="*/ 11 w 55"/>
                <a:gd name="T39" fmla="*/ 49 h 55"/>
                <a:gd name="T40" fmla="*/ 7 w 55"/>
                <a:gd name="T41" fmla="*/ 45 h 55"/>
                <a:gd name="T42" fmla="*/ 7 w 55"/>
                <a:gd name="T43" fmla="*/ 38 h 55"/>
                <a:gd name="T44" fmla="*/ 7 w 55"/>
                <a:gd name="T45" fmla="*/ 25 h 55"/>
                <a:gd name="T46" fmla="*/ 7 w 55"/>
                <a:gd name="T47" fmla="*/ 25 h 55"/>
                <a:gd name="T48" fmla="*/ 12 w 55"/>
                <a:gd name="T49" fmla="*/ 25 h 55"/>
                <a:gd name="T50" fmla="*/ 12 w 55"/>
                <a:gd name="T51" fmla="*/ 28 h 55"/>
                <a:gd name="T52" fmla="*/ 28 w 55"/>
                <a:gd name="T53" fmla="*/ 43 h 55"/>
                <a:gd name="T54" fmla="*/ 43 w 55"/>
                <a:gd name="T55" fmla="*/ 28 h 55"/>
                <a:gd name="T56" fmla="*/ 43 w 55"/>
                <a:gd name="T57" fmla="*/ 24 h 55"/>
                <a:gd name="T58" fmla="*/ 48 w 55"/>
                <a:gd name="T59" fmla="*/ 24 h 55"/>
                <a:gd name="T60" fmla="*/ 48 w 55"/>
                <a:gd name="T61" fmla="*/ 12 h 55"/>
                <a:gd name="T62" fmla="*/ 46 w 55"/>
                <a:gd name="T63" fmla="*/ 14 h 55"/>
                <a:gd name="T64" fmla="*/ 43 w 55"/>
                <a:gd name="T65" fmla="*/ 14 h 55"/>
                <a:gd name="T66" fmla="*/ 41 w 55"/>
                <a:gd name="T67" fmla="*/ 12 h 55"/>
                <a:gd name="T68" fmla="*/ 41 w 55"/>
                <a:gd name="T69" fmla="*/ 9 h 55"/>
                <a:gd name="T70" fmla="*/ 43 w 55"/>
                <a:gd name="T71" fmla="*/ 7 h 55"/>
                <a:gd name="T72" fmla="*/ 46 w 55"/>
                <a:gd name="T73" fmla="*/ 7 h 55"/>
                <a:gd name="T74" fmla="*/ 48 w 55"/>
                <a:gd name="T75" fmla="*/ 9 h 55"/>
                <a:gd name="T76" fmla="*/ 48 w 55"/>
                <a:gd name="T77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" h="55">
                  <a:moveTo>
                    <a:pt x="46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4" y="1"/>
                    <a:pt x="0" y="5"/>
                    <a:pt x="0" y="1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51"/>
                    <a:pt x="4" y="55"/>
                    <a:pt x="9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51" y="55"/>
                    <a:pt x="55" y="51"/>
                    <a:pt x="55" y="46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5" y="4"/>
                    <a:pt x="51" y="0"/>
                    <a:pt x="46" y="0"/>
                  </a:cubicBezTo>
                  <a:close/>
                  <a:moveTo>
                    <a:pt x="18" y="25"/>
                  </a:moveTo>
                  <a:cubicBezTo>
                    <a:pt x="37" y="24"/>
                    <a:pt x="37" y="24"/>
                    <a:pt x="37" y="24"/>
                  </a:cubicBezTo>
                  <a:cubicBezTo>
                    <a:pt x="38" y="25"/>
                    <a:pt x="38" y="27"/>
                    <a:pt x="38" y="28"/>
                  </a:cubicBezTo>
                  <a:cubicBezTo>
                    <a:pt x="38" y="34"/>
                    <a:pt x="33" y="38"/>
                    <a:pt x="28" y="38"/>
                  </a:cubicBezTo>
                  <a:cubicBezTo>
                    <a:pt x="22" y="38"/>
                    <a:pt x="17" y="34"/>
                    <a:pt x="17" y="28"/>
                  </a:cubicBezTo>
                  <a:cubicBezTo>
                    <a:pt x="17" y="27"/>
                    <a:pt x="17" y="26"/>
                    <a:pt x="18" y="25"/>
                  </a:cubicBezTo>
                  <a:close/>
                  <a:moveTo>
                    <a:pt x="48" y="24"/>
                  </a:moveTo>
                  <a:cubicBezTo>
                    <a:pt x="48" y="38"/>
                    <a:pt x="48" y="38"/>
                    <a:pt x="48" y="38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8" y="47"/>
                    <a:pt x="47" y="48"/>
                    <a:pt x="45" y="48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9" y="49"/>
                    <a:pt x="7" y="47"/>
                    <a:pt x="7" y="45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6"/>
                    <a:pt x="12" y="27"/>
                    <a:pt x="12" y="28"/>
                  </a:cubicBezTo>
                  <a:cubicBezTo>
                    <a:pt x="12" y="37"/>
                    <a:pt x="19" y="43"/>
                    <a:pt x="28" y="43"/>
                  </a:cubicBezTo>
                  <a:cubicBezTo>
                    <a:pt x="36" y="43"/>
                    <a:pt x="43" y="36"/>
                    <a:pt x="43" y="28"/>
                  </a:cubicBezTo>
                  <a:cubicBezTo>
                    <a:pt x="43" y="27"/>
                    <a:pt x="43" y="25"/>
                    <a:pt x="43" y="24"/>
                  </a:cubicBezTo>
                  <a:cubicBezTo>
                    <a:pt x="48" y="24"/>
                    <a:pt x="48" y="24"/>
                    <a:pt x="48" y="24"/>
                  </a:cubicBezTo>
                  <a:close/>
                  <a:moveTo>
                    <a:pt x="48" y="12"/>
                  </a:moveTo>
                  <a:cubicBezTo>
                    <a:pt x="48" y="13"/>
                    <a:pt x="47" y="14"/>
                    <a:pt x="46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4"/>
                    <a:pt x="41" y="13"/>
                    <a:pt x="41" y="12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8"/>
                    <a:pt x="42" y="7"/>
                    <a:pt x="43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7" y="7"/>
                    <a:pt x="48" y="8"/>
                    <a:pt x="48" y="9"/>
                  </a:cubicBez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40" name="Freeform 182"/>
            <p:cNvSpPr>
              <a:spLocks noEditPoints="1"/>
            </p:cNvSpPr>
            <p:nvPr/>
          </p:nvSpPr>
          <p:spPr bwMode="auto">
            <a:xfrm>
              <a:off x="1237" y="1"/>
              <a:ext cx="64" cy="55"/>
            </a:xfrm>
            <a:custGeom>
              <a:avLst/>
              <a:gdLst>
                <a:gd name="T0" fmla="*/ 52 w 52"/>
                <a:gd name="T1" fmla="*/ 14 h 45"/>
                <a:gd name="T2" fmla="*/ 37 w 52"/>
                <a:gd name="T3" fmla="*/ 0 h 45"/>
                <a:gd name="T4" fmla="*/ 26 w 52"/>
                <a:gd name="T5" fmla="*/ 5 h 45"/>
                <a:gd name="T6" fmla="*/ 15 w 52"/>
                <a:gd name="T7" fmla="*/ 0 h 45"/>
                <a:gd name="T8" fmla="*/ 0 w 52"/>
                <a:gd name="T9" fmla="*/ 14 h 45"/>
                <a:gd name="T10" fmla="*/ 5 w 52"/>
                <a:gd name="T11" fmla="*/ 25 h 45"/>
                <a:gd name="T12" fmla="*/ 5 w 52"/>
                <a:gd name="T13" fmla="*/ 25 h 45"/>
                <a:gd name="T14" fmla="*/ 21 w 52"/>
                <a:gd name="T15" fmla="*/ 42 h 45"/>
                <a:gd name="T16" fmla="*/ 26 w 52"/>
                <a:gd name="T17" fmla="*/ 45 h 45"/>
                <a:gd name="T18" fmla="*/ 31 w 52"/>
                <a:gd name="T19" fmla="*/ 42 h 45"/>
                <a:gd name="T20" fmla="*/ 47 w 52"/>
                <a:gd name="T21" fmla="*/ 25 h 45"/>
                <a:gd name="T22" fmla="*/ 47 w 52"/>
                <a:gd name="T23" fmla="*/ 25 h 45"/>
                <a:gd name="T24" fmla="*/ 52 w 52"/>
                <a:gd name="T25" fmla="*/ 14 h 45"/>
                <a:gd name="T26" fmla="*/ 43 w 52"/>
                <a:gd name="T27" fmla="*/ 21 h 45"/>
                <a:gd name="T28" fmla="*/ 27 w 52"/>
                <a:gd name="T29" fmla="*/ 37 h 45"/>
                <a:gd name="T30" fmla="*/ 26 w 52"/>
                <a:gd name="T31" fmla="*/ 37 h 45"/>
                <a:gd name="T32" fmla="*/ 26 w 52"/>
                <a:gd name="T33" fmla="*/ 37 h 45"/>
                <a:gd name="T34" fmla="*/ 10 w 52"/>
                <a:gd name="T35" fmla="*/ 21 h 45"/>
                <a:gd name="T36" fmla="*/ 7 w 52"/>
                <a:gd name="T37" fmla="*/ 14 h 45"/>
                <a:gd name="T38" fmla="*/ 15 w 52"/>
                <a:gd name="T39" fmla="*/ 6 h 45"/>
                <a:gd name="T40" fmla="*/ 22 w 52"/>
                <a:gd name="T41" fmla="*/ 9 h 45"/>
                <a:gd name="T42" fmla="*/ 26 w 52"/>
                <a:gd name="T43" fmla="*/ 14 h 45"/>
                <a:gd name="T44" fmla="*/ 31 w 52"/>
                <a:gd name="T45" fmla="*/ 9 h 45"/>
                <a:gd name="T46" fmla="*/ 37 w 52"/>
                <a:gd name="T47" fmla="*/ 6 h 45"/>
                <a:gd name="T48" fmla="*/ 46 w 52"/>
                <a:gd name="T49" fmla="*/ 14 h 45"/>
                <a:gd name="T50" fmla="*/ 43 w 52"/>
                <a:gd name="T51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2" h="45">
                  <a:moveTo>
                    <a:pt x="52" y="14"/>
                  </a:moveTo>
                  <a:cubicBezTo>
                    <a:pt x="52" y="6"/>
                    <a:pt x="46" y="0"/>
                    <a:pt x="37" y="0"/>
                  </a:cubicBezTo>
                  <a:cubicBezTo>
                    <a:pt x="33" y="0"/>
                    <a:pt x="29" y="2"/>
                    <a:pt x="26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19"/>
                    <a:pt x="2" y="23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3" y="43"/>
                    <a:pt x="25" y="45"/>
                    <a:pt x="26" y="45"/>
                  </a:cubicBezTo>
                  <a:cubicBezTo>
                    <a:pt x="28" y="45"/>
                    <a:pt x="30" y="43"/>
                    <a:pt x="31" y="42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50" y="23"/>
                    <a:pt x="52" y="19"/>
                    <a:pt x="52" y="14"/>
                  </a:cubicBezTo>
                  <a:close/>
                  <a:moveTo>
                    <a:pt x="43" y="21"/>
                  </a:move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8" y="19"/>
                    <a:pt x="7" y="17"/>
                    <a:pt x="7" y="14"/>
                  </a:cubicBezTo>
                  <a:cubicBezTo>
                    <a:pt x="7" y="10"/>
                    <a:pt x="11" y="6"/>
                    <a:pt x="15" y="6"/>
                  </a:cubicBezTo>
                  <a:cubicBezTo>
                    <a:pt x="18" y="6"/>
                    <a:pt x="20" y="7"/>
                    <a:pt x="22" y="9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3" y="7"/>
                    <a:pt x="35" y="6"/>
                    <a:pt x="37" y="6"/>
                  </a:cubicBezTo>
                  <a:cubicBezTo>
                    <a:pt x="42" y="6"/>
                    <a:pt x="46" y="10"/>
                    <a:pt x="46" y="14"/>
                  </a:cubicBezTo>
                  <a:cubicBezTo>
                    <a:pt x="46" y="17"/>
                    <a:pt x="45" y="19"/>
                    <a:pt x="43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41" name="Freeform 183"/>
            <p:cNvSpPr>
              <a:spLocks noEditPoints="1"/>
            </p:cNvSpPr>
            <p:nvPr/>
          </p:nvSpPr>
          <p:spPr bwMode="auto">
            <a:xfrm>
              <a:off x="1615" y="383"/>
              <a:ext cx="101" cy="102"/>
            </a:xfrm>
            <a:custGeom>
              <a:avLst/>
              <a:gdLst>
                <a:gd name="T0" fmla="*/ 79 w 82"/>
                <a:gd name="T1" fmla="*/ 70 h 83"/>
                <a:gd name="T2" fmla="*/ 59 w 82"/>
                <a:gd name="T3" fmla="*/ 53 h 83"/>
                <a:gd name="T4" fmla="*/ 54 w 82"/>
                <a:gd name="T5" fmla="*/ 51 h 83"/>
                <a:gd name="T6" fmla="*/ 61 w 82"/>
                <a:gd name="T7" fmla="*/ 31 h 83"/>
                <a:gd name="T8" fmla="*/ 30 w 82"/>
                <a:gd name="T9" fmla="*/ 0 h 83"/>
                <a:gd name="T10" fmla="*/ 0 w 82"/>
                <a:gd name="T11" fmla="*/ 31 h 83"/>
                <a:gd name="T12" fmla="*/ 30 w 82"/>
                <a:gd name="T13" fmla="*/ 62 h 83"/>
                <a:gd name="T14" fmla="*/ 50 w 82"/>
                <a:gd name="T15" fmla="*/ 54 h 83"/>
                <a:gd name="T16" fmla="*/ 53 w 82"/>
                <a:gd name="T17" fmla="*/ 60 h 83"/>
                <a:gd name="T18" fmla="*/ 69 w 82"/>
                <a:gd name="T19" fmla="*/ 80 h 83"/>
                <a:gd name="T20" fmla="*/ 79 w 82"/>
                <a:gd name="T21" fmla="*/ 80 h 83"/>
                <a:gd name="T22" fmla="*/ 79 w 82"/>
                <a:gd name="T23" fmla="*/ 70 h 83"/>
                <a:gd name="T24" fmla="*/ 30 w 82"/>
                <a:gd name="T25" fmla="*/ 51 h 83"/>
                <a:gd name="T26" fmla="*/ 10 w 82"/>
                <a:gd name="T27" fmla="*/ 31 h 83"/>
                <a:gd name="T28" fmla="*/ 30 w 82"/>
                <a:gd name="T29" fmla="*/ 11 h 83"/>
                <a:gd name="T30" fmla="*/ 51 w 82"/>
                <a:gd name="T31" fmla="*/ 31 h 83"/>
                <a:gd name="T32" fmla="*/ 30 w 82"/>
                <a:gd name="T33" fmla="*/ 5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" h="83">
                  <a:moveTo>
                    <a:pt x="79" y="70"/>
                  </a:moveTo>
                  <a:cubicBezTo>
                    <a:pt x="59" y="53"/>
                    <a:pt x="59" y="53"/>
                    <a:pt x="59" y="53"/>
                  </a:cubicBezTo>
                  <a:cubicBezTo>
                    <a:pt x="57" y="52"/>
                    <a:pt x="55" y="51"/>
                    <a:pt x="54" y="51"/>
                  </a:cubicBezTo>
                  <a:cubicBezTo>
                    <a:pt x="58" y="46"/>
                    <a:pt x="61" y="39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  <a:cubicBezTo>
                    <a:pt x="13" y="0"/>
                    <a:pt x="0" y="14"/>
                    <a:pt x="0" y="31"/>
                  </a:cubicBezTo>
                  <a:cubicBezTo>
                    <a:pt x="0" y="48"/>
                    <a:pt x="13" y="62"/>
                    <a:pt x="30" y="62"/>
                  </a:cubicBezTo>
                  <a:cubicBezTo>
                    <a:pt x="38" y="62"/>
                    <a:pt x="45" y="59"/>
                    <a:pt x="50" y="54"/>
                  </a:cubicBezTo>
                  <a:cubicBezTo>
                    <a:pt x="50" y="56"/>
                    <a:pt x="51" y="58"/>
                    <a:pt x="53" y="60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72" y="83"/>
                    <a:pt x="77" y="83"/>
                    <a:pt x="79" y="80"/>
                  </a:cubicBezTo>
                  <a:cubicBezTo>
                    <a:pt x="82" y="77"/>
                    <a:pt x="82" y="73"/>
                    <a:pt x="79" y="70"/>
                  </a:cubicBezTo>
                  <a:close/>
                  <a:moveTo>
                    <a:pt x="30" y="51"/>
                  </a:moveTo>
                  <a:cubicBezTo>
                    <a:pt x="19" y="51"/>
                    <a:pt x="10" y="42"/>
                    <a:pt x="10" y="31"/>
                  </a:cubicBezTo>
                  <a:cubicBezTo>
                    <a:pt x="10" y="20"/>
                    <a:pt x="19" y="11"/>
                    <a:pt x="30" y="11"/>
                  </a:cubicBezTo>
                  <a:cubicBezTo>
                    <a:pt x="42" y="11"/>
                    <a:pt x="51" y="20"/>
                    <a:pt x="51" y="31"/>
                  </a:cubicBezTo>
                  <a:cubicBezTo>
                    <a:pt x="51" y="42"/>
                    <a:pt x="42" y="51"/>
                    <a:pt x="30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42" name="Freeform 184"/>
            <p:cNvSpPr>
              <a:spLocks noEditPoints="1"/>
            </p:cNvSpPr>
            <p:nvPr/>
          </p:nvSpPr>
          <p:spPr bwMode="auto">
            <a:xfrm>
              <a:off x="1174" y="514"/>
              <a:ext cx="84" cy="89"/>
            </a:xfrm>
            <a:custGeom>
              <a:avLst/>
              <a:gdLst>
                <a:gd name="T0" fmla="*/ 61 w 68"/>
                <a:gd name="T1" fmla="*/ 0 h 73"/>
                <a:gd name="T2" fmla="*/ 6 w 68"/>
                <a:gd name="T3" fmla="*/ 0 h 73"/>
                <a:gd name="T4" fmla="*/ 0 w 68"/>
                <a:gd name="T5" fmla="*/ 7 h 73"/>
                <a:gd name="T6" fmla="*/ 0 w 68"/>
                <a:gd name="T7" fmla="*/ 66 h 73"/>
                <a:gd name="T8" fmla="*/ 6 w 68"/>
                <a:gd name="T9" fmla="*/ 73 h 73"/>
                <a:gd name="T10" fmla="*/ 61 w 68"/>
                <a:gd name="T11" fmla="*/ 73 h 73"/>
                <a:gd name="T12" fmla="*/ 68 w 68"/>
                <a:gd name="T13" fmla="*/ 66 h 73"/>
                <a:gd name="T14" fmla="*/ 68 w 68"/>
                <a:gd name="T15" fmla="*/ 7 h 73"/>
                <a:gd name="T16" fmla="*/ 61 w 68"/>
                <a:gd name="T17" fmla="*/ 0 h 73"/>
                <a:gd name="T18" fmla="*/ 59 w 68"/>
                <a:gd name="T19" fmla="*/ 64 h 73"/>
                <a:gd name="T20" fmla="*/ 9 w 68"/>
                <a:gd name="T21" fmla="*/ 64 h 73"/>
                <a:gd name="T22" fmla="*/ 9 w 68"/>
                <a:gd name="T23" fmla="*/ 9 h 73"/>
                <a:gd name="T24" fmla="*/ 59 w 68"/>
                <a:gd name="T25" fmla="*/ 9 h 73"/>
                <a:gd name="T26" fmla="*/ 59 w 68"/>
                <a:gd name="T27" fmla="*/ 64 h 73"/>
                <a:gd name="T28" fmla="*/ 18 w 68"/>
                <a:gd name="T29" fmla="*/ 32 h 73"/>
                <a:gd name="T30" fmla="*/ 50 w 68"/>
                <a:gd name="T31" fmla="*/ 32 h 73"/>
                <a:gd name="T32" fmla="*/ 50 w 68"/>
                <a:gd name="T33" fmla="*/ 36 h 73"/>
                <a:gd name="T34" fmla="*/ 18 w 68"/>
                <a:gd name="T35" fmla="*/ 36 h 73"/>
                <a:gd name="T36" fmla="*/ 18 w 68"/>
                <a:gd name="T37" fmla="*/ 32 h 73"/>
                <a:gd name="T38" fmla="*/ 18 w 68"/>
                <a:gd name="T39" fmla="*/ 41 h 73"/>
                <a:gd name="T40" fmla="*/ 50 w 68"/>
                <a:gd name="T41" fmla="*/ 41 h 73"/>
                <a:gd name="T42" fmla="*/ 50 w 68"/>
                <a:gd name="T43" fmla="*/ 45 h 73"/>
                <a:gd name="T44" fmla="*/ 18 w 68"/>
                <a:gd name="T45" fmla="*/ 45 h 73"/>
                <a:gd name="T46" fmla="*/ 18 w 68"/>
                <a:gd name="T47" fmla="*/ 41 h 73"/>
                <a:gd name="T48" fmla="*/ 18 w 68"/>
                <a:gd name="T49" fmla="*/ 50 h 73"/>
                <a:gd name="T50" fmla="*/ 50 w 68"/>
                <a:gd name="T51" fmla="*/ 50 h 73"/>
                <a:gd name="T52" fmla="*/ 50 w 68"/>
                <a:gd name="T53" fmla="*/ 54 h 73"/>
                <a:gd name="T54" fmla="*/ 18 w 68"/>
                <a:gd name="T55" fmla="*/ 54 h 73"/>
                <a:gd name="T56" fmla="*/ 18 w 68"/>
                <a:gd name="T57" fmla="*/ 50 h 73"/>
                <a:gd name="T58" fmla="*/ 18 w 68"/>
                <a:gd name="T59" fmla="*/ 23 h 73"/>
                <a:gd name="T60" fmla="*/ 50 w 68"/>
                <a:gd name="T61" fmla="*/ 23 h 73"/>
                <a:gd name="T62" fmla="*/ 50 w 68"/>
                <a:gd name="T63" fmla="*/ 27 h 73"/>
                <a:gd name="T64" fmla="*/ 18 w 68"/>
                <a:gd name="T65" fmla="*/ 27 h 73"/>
                <a:gd name="T66" fmla="*/ 18 w 68"/>
                <a:gd name="T67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73">
                  <a:moveTo>
                    <a:pt x="6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5" y="73"/>
                    <a:pt x="68" y="70"/>
                    <a:pt x="68" y="66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3"/>
                    <a:pt x="65" y="0"/>
                    <a:pt x="61" y="0"/>
                  </a:cubicBezTo>
                  <a:close/>
                  <a:moveTo>
                    <a:pt x="59" y="64"/>
                  </a:moveTo>
                  <a:cubicBezTo>
                    <a:pt x="9" y="64"/>
                    <a:pt x="9" y="64"/>
                    <a:pt x="9" y="6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59" y="9"/>
                    <a:pt x="59" y="9"/>
                    <a:pt x="59" y="9"/>
                  </a:cubicBezTo>
                  <a:lnTo>
                    <a:pt x="59" y="64"/>
                  </a:lnTo>
                  <a:close/>
                  <a:moveTo>
                    <a:pt x="18" y="32"/>
                  </a:moveTo>
                  <a:cubicBezTo>
                    <a:pt x="50" y="32"/>
                    <a:pt x="50" y="32"/>
                    <a:pt x="50" y="3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18" y="36"/>
                    <a:pt x="18" y="36"/>
                    <a:pt x="18" y="36"/>
                  </a:cubicBezTo>
                  <a:lnTo>
                    <a:pt x="18" y="32"/>
                  </a:lnTo>
                  <a:close/>
                  <a:moveTo>
                    <a:pt x="18" y="41"/>
                  </a:moveTo>
                  <a:cubicBezTo>
                    <a:pt x="50" y="41"/>
                    <a:pt x="50" y="41"/>
                    <a:pt x="50" y="41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18" y="45"/>
                    <a:pt x="18" y="45"/>
                    <a:pt x="18" y="45"/>
                  </a:cubicBezTo>
                  <a:lnTo>
                    <a:pt x="18" y="41"/>
                  </a:lnTo>
                  <a:close/>
                  <a:moveTo>
                    <a:pt x="18" y="50"/>
                  </a:moveTo>
                  <a:cubicBezTo>
                    <a:pt x="50" y="50"/>
                    <a:pt x="50" y="50"/>
                    <a:pt x="50" y="50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18" y="54"/>
                    <a:pt x="18" y="54"/>
                    <a:pt x="18" y="54"/>
                  </a:cubicBezTo>
                  <a:lnTo>
                    <a:pt x="18" y="50"/>
                  </a:lnTo>
                  <a:close/>
                  <a:moveTo>
                    <a:pt x="18" y="23"/>
                  </a:moveTo>
                  <a:cubicBezTo>
                    <a:pt x="50" y="23"/>
                    <a:pt x="50" y="23"/>
                    <a:pt x="50" y="23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18" y="27"/>
                    <a:pt x="18" y="27"/>
                    <a:pt x="18" y="27"/>
                  </a:cubicBezTo>
                  <a:lnTo>
                    <a:pt x="18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  <p:sp>
          <p:nvSpPr>
            <p:cNvPr id="543" name="Freeform 185"/>
            <p:cNvSpPr>
              <a:spLocks noEditPoints="1"/>
            </p:cNvSpPr>
            <p:nvPr/>
          </p:nvSpPr>
          <p:spPr bwMode="auto">
            <a:xfrm>
              <a:off x="1848" y="80"/>
              <a:ext cx="67" cy="66"/>
            </a:xfrm>
            <a:custGeom>
              <a:avLst/>
              <a:gdLst>
                <a:gd name="T0" fmla="*/ 27 w 54"/>
                <a:gd name="T1" fmla="*/ 0 h 54"/>
                <a:gd name="T2" fmla="*/ 0 w 54"/>
                <a:gd name="T3" fmla="*/ 27 h 54"/>
                <a:gd name="T4" fmla="*/ 27 w 54"/>
                <a:gd name="T5" fmla="*/ 54 h 54"/>
                <a:gd name="T6" fmla="*/ 54 w 54"/>
                <a:gd name="T7" fmla="*/ 27 h 54"/>
                <a:gd name="T8" fmla="*/ 27 w 54"/>
                <a:gd name="T9" fmla="*/ 0 h 54"/>
                <a:gd name="T10" fmla="*/ 43 w 54"/>
                <a:gd name="T11" fmla="*/ 24 h 54"/>
                <a:gd name="T12" fmla="*/ 28 w 54"/>
                <a:gd name="T13" fmla="*/ 44 h 54"/>
                <a:gd name="T14" fmla="*/ 21 w 54"/>
                <a:gd name="T15" fmla="*/ 41 h 54"/>
                <a:gd name="T16" fmla="*/ 16 w 54"/>
                <a:gd name="T17" fmla="*/ 25 h 54"/>
                <a:gd name="T18" fmla="*/ 12 w 54"/>
                <a:gd name="T19" fmla="*/ 26 h 54"/>
                <a:gd name="T20" fmla="*/ 11 w 54"/>
                <a:gd name="T21" fmla="*/ 24 h 54"/>
                <a:gd name="T22" fmla="*/ 20 w 54"/>
                <a:gd name="T23" fmla="*/ 17 h 54"/>
                <a:gd name="T24" fmla="*/ 26 w 54"/>
                <a:gd name="T25" fmla="*/ 28 h 54"/>
                <a:gd name="T26" fmla="*/ 28 w 54"/>
                <a:gd name="T27" fmla="*/ 35 h 54"/>
                <a:gd name="T28" fmla="*/ 33 w 54"/>
                <a:gd name="T29" fmla="*/ 29 h 54"/>
                <a:gd name="T30" fmla="*/ 29 w 54"/>
                <a:gd name="T31" fmla="*/ 24 h 54"/>
                <a:gd name="T32" fmla="*/ 43 w 54"/>
                <a:gd name="T33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54">
                  <a:moveTo>
                    <a:pt x="27" y="0"/>
                  </a:moveTo>
                  <a:cubicBezTo>
                    <a:pt x="12" y="0"/>
                    <a:pt x="0" y="13"/>
                    <a:pt x="0" y="27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42" y="54"/>
                    <a:pt x="54" y="42"/>
                    <a:pt x="54" y="27"/>
                  </a:cubicBezTo>
                  <a:cubicBezTo>
                    <a:pt x="54" y="13"/>
                    <a:pt x="42" y="0"/>
                    <a:pt x="27" y="0"/>
                  </a:cubicBezTo>
                  <a:close/>
                  <a:moveTo>
                    <a:pt x="43" y="24"/>
                  </a:moveTo>
                  <a:cubicBezTo>
                    <a:pt x="41" y="34"/>
                    <a:pt x="31" y="42"/>
                    <a:pt x="28" y="44"/>
                  </a:cubicBezTo>
                  <a:cubicBezTo>
                    <a:pt x="25" y="46"/>
                    <a:pt x="22" y="43"/>
                    <a:pt x="21" y="41"/>
                  </a:cubicBezTo>
                  <a:cubicBezTo>
                    <a:pt x="20" y="39"/>
                    <a:pt x="17" y="26"/>
                    <a:pt x="16" y="25"/>
                  </a:cubicBezTo>
                  <a:cubicBezTo>
                    <a:pt x="15" y="24"/>
                    <a:pt x="12" y="26"/>
                    <a:pt x="12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4"/>
                    <a:pt x="16" y="18"/>
                    <a:pt x="20" y="17"/>
                  </a:cubicBezTo>
                  <a:cubicBezTo>
                    <a:pt x="25" y="16"/>
                    <a:pt x="25" y="24"/>
                    <a:pt x="26" y="28"/>
                  </a:cubicBezTo>
                  <a:cubicBezTo>
                    <a:pt x="27" y="32"/>
                    <a:pt x="28" y="35"/>
                    <a:pt x="28" y="35"/>
                  </a:cubicBezTo>
                  <a:cubicBezTo>
                    <a:pt x="29" y="35"/>
                    <a:pt x="31" y="32"/>
                    <a:pt x="33" y="29"/>
                  </a:cubicBezTo>
                  <a:cubicBezTo>
                    <a:pt x="35" y="25"/>
                    <a:pt x="33" y="22"/>
                    <a:pt x="29" y="24"/>
                  </a:cubicBezTo>
                  <a:cubicBezTo>
                    <a:pt x="31" y="16"/>
                    <a:pt x="45" y="13"/>
                    <a:pt x="4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76"/>
            </a:p>
          </p:txBody>
        </p:sp>
      </p:grp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748577" y="-124346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899" tIns="60950" rIns="121899" bIns="6095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748577" y="-124346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899" tIns="60950" rIns="121899" bIns="6095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33" name="TextBox 32"/>
          <p:cNvSpPr txBox="1"/>
          <p:nvPr/>
        </p:nvSpPr>
        <p:spPr>
          <a:xfrm>
            <a:off x="1656778" y="2230515"/>
            <a:ext cx="8847680" cy="12141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700" dirty="0">
                <a:solidFill>
                  <a:schemeClr val="tx2"/>
                </a:solidFill>
                <a:latin typeface="Lato Black"/>
                <a:cs typeface="Lato Black"/>
              </a:rPr>
              <a:t>DEPARTMENT OF THE NAVY</a:t>
            </a:r>
          </a:p>
          <a:p>
            <a:pPr algn="ctr">
              <a:lnSpc>
                <a:spcPct val="90000"/>
              </a:lnSpc>
            </a:pPr>
            <a:r>
              <a:rPr lang="en-US" sz="2700" dirty="0">
                <a:solidFill>
                  <a:schemeClr val="tx2"/>
                </a:solidFill>
                <a:latin typeface="Lato Black"/>
                <a:cs typeface="Lato Black"/>
              </a:rPr>
              <a:t>SMALL BUSINESS INNOVATION RESEARCH (SBIR)</a:t>
            </a:r>
          </a:p>
          <a:p>
            <a:pPr algn="ctr">
              <a:lnSpc>
                <a:spcPct val="90000"/>
              </a:lnSpc>
            </a:pPr>
            <a:r>
              <a:rPr lang="en-US" sz="2700" dirty="0">
                <a:solidFill>
                  <a:schemeClr val="tx2"/>
                </a:solidFill>
                <a:latin typeface="Lato Black"/>
                <a:cs typeface="Lato Black"/>
              </a:rPr>
              <a:t>SMALL BUSINESS TECHNOLOGY TRANSFER (STTR)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13370" y="4397546"/>
            <a:ext cx="4458144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latin typeface="Lato Light"/>
                <a:cs typeface="Lato Light"/>
              </a:rPr>
              <a:t>Mr. Robert L. Smith</a:t>
            </a:r>
          </a:p>
          <a:p>
            <a:pPr algn="ctr">
              <a:lnSpc>
                <a:spcPct val="90000"/>
              </a:lnSpc>
            </a:pPr>
            <a:r>
              <a:rPr lang="en-US" sz="1600" dirty="0">
                <a:latin typeface="Lato Light"/>
                <a:cs typeface="Lato Light"/>
              </a:rPr>
              <a:t>Director, DON SBIR/STTR &amp; Special Programs</a:t>
            </a:r>
          </a:p>
          <a:p>
            <a:pPr algn="ctr">
              <a:lnSpc>
                <a:spcPct val="90000"/>
              </a:lnSpc>
            </a:pPr>
            <a:r>
              <a:rPr lang="en-US" sz="1600" dirty="0">
                <a:latin typeface="Lato Light"/>
                <a:cs typeface="Lato Light"/>
              </a:rPr>
              <a:t>robert.l.smith6@navy.mil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424924" y="3501332"/>
            <a:ext cx="1338977" cy="0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>
            <a:off x="3783158" y="2057657"/>
            <a:ext cx="462251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0" name="Picture 2" descr="Q:\NTMAC\SBIR\Outreach\Navy Outreach Materials\Logos\SBIR-STTR_logo.JPG">
            <a:extLst>
              <a:ext uri="{FF2B5EF4-FFF2-40B4-BE49-F238E27FC236}">
                <a16:creationId xmlns:a16="http://schemas.microsoft.com/office/drawing/2014/main" id="{C8DEA4BD-1074-45ED-B2D6-479E04EC6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460" y="5118452"/>
            <a:ext cx="1114314" cy="106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Rectangle 192"/>
          <p:cNvSpPr/>
          <p:nvPr/>
        </p:nvSpPr>
        <p:spPr>
          <a:xfrm>
            <a:off x="2971800" y="6535579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DISTRIBUTION STATEMENT A. Approved for public release: distribution unlimited. </a:t>
            </a:r>
          </a:p>
        </p:txBody>
      </p:sp>
    </p:spTree>
    <p:extLst>
      <p:ext uri="{BB962C8B-B14F-4D97-AF65-F5344CB8AC3E}">
        <p14:creationId xmlns:p14="http://schemas.microsoft.com/office/powerpoint/2010/main" val="372784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Federal SBIR/STTR Org Chart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1219200"/>
            <a:ext cx="9144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1241066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2256" y="1833997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20692" y="1833997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6911" y="1822452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HHS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7255" y="2337883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1144" y="2344016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55673" y="2337883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1036" y="2337883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91764" y="2337883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0800" y="1822452"/>
            <a:ext cx="10668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22148" y="1831183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USDA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1420" y="1831183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NSF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3124200" y="1698270"/>
            <a:ext cx="6031348" cy="12967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80708" y="3169447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Air Force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09144" y="3169447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MDA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86911" y="3157902"/>
            <a:ext cx="1066800" cy="381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77311" y="3650120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SOCOM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3657600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82656" y="3664241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CBD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04160" y="3664823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DTRA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91036" y="3650120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79252" y="3157902"/>
            <a:ext cx="10668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Army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10600" y="3166633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09872" y="3166633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DARPA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2895600" y="3033716"/>
            <a:ext cx="6248400" cy="5436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980708" y="5524718"/>
            <a:ext cx="106680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MCSC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3112652" y="4804788"/>
            <a:ext cx="6031348" cy="15804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989457" y="3655586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DMEA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64782" y="3657600"/>
            <a:ext cx="1066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13764" y="5524718"/>
            <a:ext cx="106680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NAVFAC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92253" y="4911778"/>
            <a:ext cx="106680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ONR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20692" y="4911778"/>
            <a:ext cx="106680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NAVWAR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75363" y="4912139"/>
            <a:ext cx="106680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NAVSEA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79252" y="4912139"/>
            <a:ext cx="106680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NAVAIR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10600" y="4920870"/>
            <a:ext cx="106680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NAVSUP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84474" y="4905937"/>
            <a:ext cx="106680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SSP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4329547" y="3538902"/>
            <a:ext cx="0" cy="1263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 flipH="1">
            <a:off x="4901609" y="4810198"/>
            <a:ext cx="593" cy="633672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 bwMode="auto">
          <a:xfrm flipH="1">
            <a:off x="6139874" y="1622069"/>
            <a:ext cx="2306" cy="664663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 bwMode="auto">
          <a:xfrm>
            <a:off x="3710714" y="2264837"/>
            <a:ext cx="4899889" cy="196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 bwMode="auto">
          <a:xfrm flipV="1">
            <a:off x="4902205" y="3584250"/>
            <a:ext cx="4851397" cy="20185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 bwMode="auto">
          <a:xfrm>
            <a:off x="2895600" y="2191784"/>
            <a:ext cx="0" cy="841932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 bwMode="auto">
          <a:xfrm>
            <a:off x="4906244" y="3049520"/>
            <a:ext cx="8373" cy="546426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 bwMode="auto">
          <a:xfrm flipH="1">
            <a:off x="4343402" y="1698269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 bwMode="auto">
          <a:xfrm flipH="1">
            <a:off x="5562603" y="1698269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 flipH="1">
            <a:off x="6781802" y="1698269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 bwMode="auto">
          <a:xfrm flipH="1">
            <a:off x="2895603" y="3007188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 bwMode="auto">
          <a:xfrm flipH="1">
            <a:off x="4343403" y="3021377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 bwMode="auto">
          <a:xfrm flipH="1">
            <a:off x="5562603" y="3021377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 bwMode="auto">
          <a:xfrm flipH="1">
            <a:off x="6781803" y="3042161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 bwMode="auto">
          <a:xfrm flipH="1">
            <a:off x="7924802" y="3037208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flipH="1">
            <a:off x="9144003" y="3034896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 bwMode="auto">
          <a:xfrm flipH="1">
            <a:off x="3124203" y="1711788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 bwMode="auto">
          <a:xfrm flipH="1">
            <a:off x="7924803" y="1698269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 bwMode="auto">
          <a:xfrm flipH="1">
            <a:off x="9144002" y="1698269"/>
            <a:ext cx="1" cy="138881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 bwMode="auto">
          <a:xfrm>
            <a:off x="9134767" y="4818929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 bwMode="auto">
          <a:xfrm>
            <a:off x="7924802" y="4822466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 bwMode="auto">
          <a:xfrm>
            <a:off x="5562602" y="4823212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 bwMode="auto">
          <a:xfrm>
            <a:off x="6781803" y="4822466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 bwMode="auto">
          <a:xfrm>
            <a:off x="3124203" y="4822466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 bwMode="auto">
          <a:xfrm>
            <a:off x="5562602" y="5450524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 bwMode="auto">
          <a:xfrm>
            <a:off x="4334166" y="4822466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 bwMode="auto">
          <a:xfrm>
            <a:off x="6781802" y="5450524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 bwMode="auto">
          <a:xfrm flipV="1">
            <a:off x="4912619" y="5442273"/>
            <a:ext cx="1880756" cy="592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28" idx="0"/>
          </p:cNvCxnSpPr>
          <p:nvPr/>
        </p:nvCxnSpPr>
        <p:spPr bwMode="auto">
          <a:xfrm>
            <a:off x="3706955" y="3056840"/>
            <a:ext cx="3756" cy="593280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 bwMode="auto">
          <a:xfrm>
            <a:off x="7315202" y="3594776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 bwMode="auto">
          <a:xfrm>
            <a:off x="6172203" y="3603266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 bwMode="auto">
          <a:xfrm>
            <a:off x="4916058" y="3594030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 bwMode="auto">
          <a:xfrm>
            <a:off x="9753602" y="3584794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 bwMode="auto">
          <a:xfrm>
            <a:off x="2523839" y="3584794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 bwMode="auto">
          <a:xfrm>
            <a:off x="2514603" y="3586282"/>
            <a:ext cx="1182257" cy="1037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 bwMode="auto">
          <a:xfrm>
            <a:off x="8534403" y="3594776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 bwMode="auto">
          <a:xfrm>
            <a:off x="3724566" y="2277846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 bwMode="auto">
          <a:xfrm>
            <a:off x="7352147" y="2268610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 bwMode="auto">
          <a:xfrm>
            <a:off x="8610603" y="2268610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 bwMode="auto">
          <a:xfrm>
            <a:off x="4953002" y="2270922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 bwMode="auto">
          <a:xfrm>
            <a:off x="6144494" y="2280904"/>
            <a:ext cx="1" cy="66218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978881" y="6524946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DISTRIBUTION STATEMENT A. Approved for public release: distribution unlimited. </a:t>
            </a:r>
          </a:p>
        </p:txBody>
      </p:sp>
    </p:spTree>
    <p:extLst>
      <p:ext uri="{BB962C8B-B14F-4D97-AF65-F5344CB8AC3E}">
        <p14:creationId xmlns:p14="http://schemas.microsoft.com/office/powerpoint/2010/main" val="356802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</a:t>
            </a:r>
            <a:r>
              <a:rPr lang="en-US" sz="3600" dirty="0" smtClean="0"/>
              <a:t>Part </a:t>
            </a:r>
            <a:r>
              <a:rPr lang="en-US" sz="3600" dirty="0"/>
              <a:t>of DON SBIR/STTR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2016457" y="18288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Char char="-"/>
              <a:defRPr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defRPr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SzPct val="100000"/>
              <a:buChar char="-"/>
              <a:defRPr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defRPr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eaLnBrk="0" fontAlgn="base" hangingPunct="0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defRPr sz="2000" b="1">
                <a:solidFill>
                  <a:srgbClr val="00279F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defRPr sz="2000" b="1">
                <a:solidFill>
                  <a:srgbClr val="00279F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defRPr sz="2000" b="1">
                <a:solidFill>
                  <a:srgbClr val="00279F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defRPr sz="2000" b="1">
                <a:solidFill>
                  <a:srgbClr val="00279F"/>
                </a:solidFill>
                <a:latin typeface="+mn-lt"/>
              </a:defRPr>
            </a:lvl9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/>
        </p:nvSpPr>
        <p:spPr>
          <a:xfrm>
            <a:off x="7960057" y="62801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FD1419-B27A-4A59-BBA1-2ED06220C835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23"/>
          <p:cNvSpPr txBox="1"/>
          <p:nvPr/>
        </p:nvSpPr>
        <p:spPr>
          <a:xfrm>
            <a:off x="2824697" y="2983230"/>
            <a:ext cx="6308320" cy="230832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b="1" dirty="0">
              <a:solidFill>
                <a:srgbClr val="E2B7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500" b="1" dirty="0" smtClean="0">
                <a:solidFill>
                  <a:srgbClr val="E2B700"/>
                </a:solidFill>
                <a:latin typeface="Lato Bold"/>
                <a:cs typeface="Calibri" panose="020F0502020204030204" pitchFamily="34" charset="0"/>
              </a:rPr>
              <a:t>We Need YOUR Solutions</a:t>
            </a:r>
            <a:endParaRPr lang="en-US" sz="3500" b="1" dirty="0">
              <a:solidFill>
                <a:srgbClr val="E2B700"/>
              </a:solidFill>
              <a:latin typeface="Lato Bold"/>
              <a:cs typeface="Calibri" panose="020F0502020204030204" pitchFamily="34" charset="0"/>
            </a:endParaRPr>
          </a:p>
          <a:p>
            <a:pPr algn="ctr"/>
            <a:endParaRPr lang="en-US" sz="3600" b="1" dirty="0">
              <a:solidFill>
                <a:srgbClr val="E2B7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600" b="1" dirty="0">
              <a:solidFill>
                <a:srgbClr val="E2B7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984" y="1296769"/>
            <a:ext cx="1572675" cy="18446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834" y="3181350"/>
            <a:ext cx="1472648" cy="15057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 preferRelativeResize="0"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1"/>
          <a:stretch/>
        </p:blipFill>
        <p:spPr>
          <a:xfrm>
            <a:off x="7097553" y="1295400"/>
            <a:ext cx="1628831" cy="18460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9" t="6980"/>
          <a:stretch/>
        </p:blipFill>
        <p:spPr>
          <a:xfrm>
            <a:off x="1648292" y="1296769"/>
            <a:ext cx="1481435" cy="24179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42" y="5075511"/>
            <a:ext cx="1478594" cy="14110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407" y="4714875"/>
            <a:ext cx="1921367" cy="17735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057" y="4714876"/>
            <a:ext cx="1960403" cy="17735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 preferRelativeResize="0"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136" y="4714875"/>
            <a:ext cx="1804346" cy="17735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507" y="1296769"/>
            <a:ext cx="1966181" cy="18460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 preferRelativeResize="0"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588" y="1296769"/>
            <a:ext cx="1924278" cy="18446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/>
          <p:cNvPicPr preferRelativeResize="0"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35"/>
          <a:stretch/>
        </p:blipFill>
        <p:spPr>
          <a:xfrm>
            <a:off x="3165220" y="4705350"/>
            <a:ext cx="1442037" cy="1783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/>
          <p:cNvPicPr preferRelativeResize="0"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982" y="3781425"/>
            <a:ext cx="1484279" cy="1228725"/>
          </a:xfrm>
          <a:prstGeom prst="rect">
            <a:avLst/>
          </a:prstGeom>
          <a:ln w="38100">
            <a:solidFill>
              <a:srgbClr val="000000"/>
            </a:solidFill>
          </a:ln>
        </p:spPr>
      </p:pic>
      <p:sp>
        <p:nvSpPr>
          <p:cNvPr id="21" name="Title 3"/>
          <p:cNvSpPr>
            <a:spLocks noGrp="1"/>
          </p:cNvSpPr>
          <p:nvPr/>
        </p:nvSpPr>
        <p:spPr bwMode="auto">
          <a:xfrm>
            <a:off x="2854657" y="76200"/>
            <a:ext cx="7620000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978881" y="6524946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DISTRIBUTION STATEMENT A. Approved for public release: distribution unlimited. </a:t>
            </a:r>
          </a:p>
        </p:txBody>
      </p:sp>
    </p:spTree>
    <p:extLst>
      <p:ext uri="{BB962C8B-B14F-4D97-AF65-F5344CB8AC3E}">
        <p14:creationId xmlns:p14="http://schemas.microsoft.com/office/powerpoint/2010/main" val="133855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DON Needs. . . 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682"/>
            <a:ext cx="10515600" cy="484139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Topics are the Navy’s way to identify needs to which small businesses submit proposed (innovative)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Topics:</a:t>
            </a:r>
          </a:p>
          <a:p>
            <a:pPr marL="628673" lvl="1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Start the whole SBIR/STTR process</a:t>
            </a:r>
          </a:p>
          <a:p>
            <a:pPr marL="628673" lvl="1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Are developed by the Government, not industry</a:t>
            </a:r>
          </a:p>
          <a:p>
            <a:pPr marL="628673" lvl="1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Are traditionally narrow in scope but can be broad (to solicit a range of solutions)</a:t>
            </a:r>
          </a:p>
          <a:p>
            <a:pPr marL="628673" lvl="1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Must –</a:t>
            </a:r>
          </a:p>
          <a:p>
            <a:pPr marL="971596" lvl="2" indent="-285750">
              <a:buClr>
                <a:srgbClr val="002060"/>
              </a:buClr>
              <a:buFont typeface="Symbol" panose="05050102010706020507" pitchFamily="18" charset="2"/>
              <a:buChar char="-"/>
            </a:pPr>
            <a:r>
              <a:rPr lang="en-US" sz="2000" dirty="0"/>
              <a:t>Seek a solution to a defense need</a:t>
            </a:r>
          </a:p>
          <a:p>
            <a:pPr marL="971596" lvl="2" indent="-285750">
              <a:buClr>
                <a:srgbClr val="002060"/>
              </a:buClr>
              <a:buFont typeface="Symbol" panose="05050102010706020507" pitchFamily="18" charset="2"/>
              <a:buChar char="-"/>
            </a:pPr>
            <a:r>
              <a:rPr lang="en-US" sz="2000" dirty="0"/>
              <a:t>Allow proposing SBCs significant flexibility in formulating their approach</a:t>
            </a:r>
          </a:p>
          <a:p>
            <a:pPr marL="971596" lvl="2" indent="-285750">
              <a:buClr>
                <a:srgbClr val="002060"/>
              </a:buClr>
              <a:buFont typeface="Symbol" panose="05050102010706020507" pitchFamily="18" charset="2"/>
              <a:buChar char="-"/>
            </a:pPr>
            <a:r>
              <a:rPr lang="en-US" sz="2000" dirty="0"/>
              <a:t>Identify commercialization potential</a:t>
            </a:r>
          </a:p>
          <a:p>
            <a:pPr marL="971596" lvl="2" indent="-285750">
              <a:buClr>
                <a:srgbClr val="002060"/>
              </a:buClr>
              <a:buFont typeface="Symbol" panose="05050102010706020507" pitchFamily="18" charset="2"/>
              <a:buChar char="-"/>
            </a:pPr>
            <a:r>
              <a:rPr lang="en-US" sz="2000" dirty="0"/>
              <a:t>Not be duplicative</a:t>
            </a:r>
          </a:p>
          <a:p>
            <a:pPr marL="971596" lvl="2" indent="-285750">
              <a:buClr>
                <a:srgbClr val="002060"/>
              </a:buClr>
              <a:buFont typeface="Symbol" panose="05050102010706020507" pitchFamily="18" charset="2"/>
              <a:buChar char="-"/>
            </a:pPr>
            <a:r>
              <a:rPr lang="en-US" sz="2000" dirty="0"/>
              <a:t>Be clearly written and provide sufficient detail</a:t>
            </a:r>
          </a:p>
          <a:p>
            <a:pPr marL="971596" lvl="2" indent="-285750">
              <a:buClr>
                <a:srgbClr val="002060"/>
              </a:buClr>
              <a:buFont typeface="Symbol" panose="05050102010706020507" pitchFamily="18" charset="2"/>
              <a:buChar char="-"/>
            </a:pPr>
            <a:endParaRPr lang="en-US" sz="2000" dirty="0"/>
          </a:p>
          <a:p>
            <a:pPr marL="285750" indent="-285750"/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978881" y="6524946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DISTRIBUTION STATEMENT A. Approved for public release: distribution unlimited. </a:t>
            </a:r>
          </a:p>
        </p:txBody>
      </p:sp>
    </p:spTree>
    <p:extLst>
      <p:ext uri="{BB962C8B-B14F-4D97-AF65-F5344CB8AC3E}">
        <p14:creationId xmlns:p14="http://schemas.microsoft.com/office/powerpoint/2010/main" val="272679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 smtClean="0"/>
              <a:t>Near-Term </a:t>
            </a:r>
            <a:r>
              <a:rPr lang="sv-SE" sz="3200" dirty="0"/>
              <a:t>Department of Navy SBIR/STTR </a:t>
            </a:r>
            <a:r>
              <a:rPr lang="sv-SE" sz="3200" dirty="0" smtClean="0"/>
              <a:t>Opportunities</a:t>
            </a:r>
            <a:r>
              <a:rPr lang="sv-SE" sz="3200" b="1" dirty="0" smtClean="0"/>
              <a:t/>
            </a:r>
            <a:br>
              <a:rPr lang="sv-SE" sz="3200" b="1" dirty="0" smtClean="0"/>
            </a:br>
            <a:r>
              <a:rPr lang="sv-SE" sz="2200" dirty="0"/>
              <a:t>Eight SYSCOMs </a:t>
            </a:r>
            <a:r>
              <a:rPr lang="sv-SE" sz="2200" dirty="0" smtClean="0"/>
              <a:t>participate throughout the year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2978881" y="6524946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DISTRIBUTION STATEMENT A. Approved for public release: distribution unlimited.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5548" y="1644014"/>
          <a:ext cx="10632558" cy="343834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43617">
                  <a:extLst>
                    <a:ext uri="{9D8B030D-6E8A-4147-A177-3AD203B41FA5}">
                      <a16:colId xmlns:a16="http://schemas.microsoft.com/office/drawing/2014/main" val="2635160575"/>
                    </a:ext>
                  </a:extLst>
                </a:gridCol>
                <a:gridCol w="1604876">
                  <a:extLst>
                    <a:ext uri="{9D8B030D-6E8A-4147-A177-3AD203B41FA5}">
                      <a16:colId xmlns:a16="http://schemas.microsoft.com/office/drawing/2014/main" val="3283577868"/>
                    </a:ext>
                  </a:extLst>
                </a:gridCol>
                <a:gridCol w="1287376">
                  <a:extLst>
                    <a:ext uri="{9D8B030D-6E8A-4147-A177-3AD203B41FA5}">
                      <a16:colId xmlns:a16="http://schemas.microsoft.com/office/drawing/2014/main" val="2321196250"/>
                    </a:ext>
                  </a:extLst>
                </a:gridCol>
                <a:gridCol w="1427960">
                  <a:extLst>
                    <a:ext uri="{9D8B030D-6E8A-4147-A177-3AD203B41FA5}">
                      <a16:colId xmlns:a16="http://schemas.microsoft.com/office/drawing/2014/main" val="63972806"/>
                    </a:ext>
                  </a:extLst>
                </a:gridCol>
                <a:gridCol w="4968729">
                  <a:extLst>
                    <a:ext uri="{9D8B030D-6E8A-4147-A177-3AD203B41FA5}">
                      <a16:colId xmlns:a16="http://schemas.microsoft.com/office/drawing/2014/main" val="1083351677"/>
                    </a:ext>
                  </a:extLst>
                </a:gridCol>
              </a:tblGrid>
              <a:tr h="641986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smtClean="0">
                          <a:effectLst/>
                        </a:rPr>
                        <a:t>$200M+ </a:t>
                      </a:r>
                      <a:r>
                        <a:rPr lang="en-US" sz="2400" baseline="0" dirty="0" smtClean="0">
                          <a:effectLst/>
                        </a:rPr>
                        <a:t>in Funding Opportunities – Upcoming BAAs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48916945"/>
                  </a:ext>
                </a:extLst>
              </a:tr>
              <a:tr h="659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BAA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Pre-Release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Open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Close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 defTabSz="685846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Areas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734104631"/>
                  </a:ext>
                </a:extLst>
              </a:tr>
              <a:tr h="851387">
                <a:tc>
                  <a:txBody>
                    <a:bodyPr/>
                    <a:lstStyle/>
                    <a:p>
                      <a:pPr marL="0" marR="0" algn="ctr" defTabSz="685846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FY20.3/C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8/25/2020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9/23/2020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10/22/2020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 Learning/AI, Autonomy, Directed Energy, Microelectronics, Networked C3, Warfighting Technologies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738934977"/>
                  </a:ext>
                </a:extLst>
              </a:tr>
              <a:tr h="1063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FY21.1/A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11/24/2020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1/6/2021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2/10/2021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 defTabSz="685846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Aligned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NDS priorities</a:t>
                      </a:r>
                    </a:p>
                    <a:p>
                      <a:pPr marL="0" marR="0" algn="ctr" defTabSz="685846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DON needs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42164795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56121" y="5635255"/>
            <a:ext cx="7293935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Seeking innovative solutions to support our warfighters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7949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Transition Assistance</a:t>
            </a:r>
            <a:br>
              <a:rPr lang="en-US" sz="4000" dirty="0"/>
            </a:br>
            <a:r>
              <a:rPr lang="en-US" sz="2700" dirty="0"/>
              <a:t>SBIR/STTR Transition Program (STP)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19518"/>
            <a:ext cx="10515600" cy="5355903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11-month Navy-specific program (</a:t>
            </a:r>
            <a:r>
              <a:rPr lang="en-US" sz="2400" i="1" dirty="0">
                <a:solidFill>
                  <a:schemeClr val="accent3"/>
                </a:solidFill>
              </a:rPr>
              <a:t>NavySTP.com</a:t>
            </a:r>
            <a:r>
              <a:rPr lang="en-U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Provides services to assist with transition of technologies through:</a:t>
            </a:r>
          </a:p>
          <a:p>
            <a:pPr marL="628673" lvl="1" indent="-285750">
              <a:buFontTx/>
              <a:buChar char="‒"/>
            </a:pPr>
            <a:r>
              <a:rPr lang="en-US" sz="2000" dirty="0"/>
              <a:t>Business mentoring</a:t>
            </a:r>
          </a:p>
          <a:p>
            <a:pPr marL="628673" lvl="1" indent="-285750">
              <a:buFontTx/>
              <a:buChar char="‒"/>
            </a:pPr>
            <a:r>
              <a:rPr lang="en-US" sz="2000" dirty="0"/>
              <a:t>Education</a:t>
            </a:r>
          </a:p>
          <a:p>
            <a:pPr marL="628673" lvl="1" indent="-285750">
              <a:buFontTx/>
              <a:buChar char="‒"/>
            </a:pPr>
            <a:r>
              <a:rPr lang="en-US" sz="2000" dirty="0"/>
              <a:t>Networking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Services provided by Business Consultants and Market Researchers</a:t>
            </a:r>
          </a:p>
          <a:p>
            <a:pPr marL="628673" lvl="1" indent="-285750">
              <a:buFontTx/>
              <a:buChar char="‒"/>
            </a:pPr>
            <a:r>
              <a:rPr lang="en-US" sz="2000" dirty="0"/>
              <a:t>Mentoring on Government/prime contractor relationships</a:t>
            </a:r>
          </a:p>
          <a:p>
            <a:pPr marL="628673" lvl="1" indent="-285750">
              <a:buFontTx/>
              <a:buChar char="‒"/>
            </a:pPr>
            <a:r>
              <a:rPr lang="en-US" sz="2000" dirty="0"/>
              <a:t>Conducting market research appropriate to transition targets</a:t>
            </a:r>
          </a:p>
          <a:p>
            <a:pPr marL="628673" lvl="1" indent="-285750">
              <a:buFontTx/>
              <a:buChar char="‒"/>
            </a:pPr>
            <a:r>
              <a:rPr lang="en-US" sz="2000" dirty="0"/>
              <a:t>Identifying leads for potential transition opportunities</a:t>
            </a:r>
          </a:p>
          <a:p>
            <a:pPr marL="628673" lvl="1" indent="-285750">
              <a:buFontTx/>
              <a:buChar char="‒"/>
            </a:pPr>
            <a:r>
              <a:rPr lang="en-US" sz="2000" dirty="0"/>
              <a:t>Promoting technologies on the Virtual Transition Marketplace (VTM) − an online, searchable showcase accessible to Government and private sector</a:t>
            </a:r>
          </a:p>
          <a:p>
            <a:pPr marL="628673" lvl="1" indent="-285750">
              <a:buFontTx/>
              <a:buChar char="‒"/>
            </a:pPr>
            <a:r>
              <a:rPr lang="en-US" sz="2000" dirty="0"/>
              <a:t>Assisting with exhibiting at Forum for SBIR/STTR Transition (FST) and Focused Technology Events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8881" y="6524946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DISTRIBUTION STATEMENT A. Approved for public release: distribution unlimited. </a:t>
            </a:r>
          </a:p>
        </p:txBody>
      </p:sp>
    </p:spTree>
    <p:extLst>
      <p:ext uri="{BB962C8B-B14F-4D97-AF65-F5344CB8AC3E}">
        <p14:creationId xmlns:p14="http://schemas.microsoft.com/office/powerpoint/2010/main" val="89904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Leveraging Innovation at the Speed of Small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962"/>
            <a:ext cx="10515600" cy="490766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Making the small business partner experience our priority</a:t>
            </a:r>
          </a:p>
          <a:p>
            <a:pPr marL="914400" indent="-344488">
              <a:buFontTx/>
              <a:buChar char="‒"/>
            </a:pPr>
            <a:r>
              <a:rPr lang="en-US" sz="2000" dirty="0"/>
              <a:t>Easier proposals</a:t>
            </a:r>
          </a:p>
          <a:p>
            <a:pPr marL="914400" indent="-344488">
              <a:buFontTx/>
              <a:buChar char="‒"/>
            </a:pPr>
            <a:r>
              <a:rPr lang="en-US" sz="2000" dirty="0"/>
              <a:t>Accelerated awards</a:t>
            </a:r>
          </a:p>
          <a:p>
            <a:pPr marL="914400" indent="-344488">
              <a:buFontTx/>
              <a:buChar char="‒"/>
            </a:pPr>
            <a:r>
              <a:rPr lang="en-US" sz="2000" dirty="0"/>
              <a:t>Faster payments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Relying on small business for innovative technology solutions</a:t>
            </a:r>
          </a:p>
          <a:p>
            <a:pPr marL="914400" lvl="1" indent="-344488">
              <a:spcBef>
                <a:spcPts val="750"/>
              </a:spcBef>
              <a:buFontTx/>
              <a:buChar char="‒"/>
            </a:pPr>
            <a:r>
              <a:rPr lang="en-US" sz="2100" dirty="0"/>
              <a:t>Evolving to match the pace of innovators</a:t>
            </a:r>
          </a:p>
          <a:p>
            <a:pPr marL="914400" lvl="1" indent="-344488">
              <a:spcBef>
                <a:spcPts val="750"/>
              </a:spcBef>
              <a:buFontTx/>
              <a:buChar char="‒"/>
            </a:pPr>
            <a:r>
              <a:rPr lang="en-US" sz="2100" dirty="0"/>
              <a:t>Broader topics</a:t>
            </a:r>
          </a:p>
          <a:p>
            <a:pPr marL="914400" lvl="1" indent="-344488">
              <a:spcBef>
                <a:spcPts val="750"/>
              </a:spcBef>
              <a:buFontTx/>
              <a:buChar char="‒"/>
            </a:pPr>
            <a:r>
              <a:rPr lang="en-US" sz="2100" dirty="0"/>
              <a:t>No business is too small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Rapidly delivering naval and national benefits</a:t>
            </a:r>
          </a:p>
          <a:p>
            <a:pPr marL="914400" lvl="1" indent="-344488">
              <a:spcBef>
                <a:spcPts val="750"/>
              </a:spcBef>
              <a:buFontTx/>
              <a:buChar char="‒"/>
            </a:pPr>
            <a:r>
              <a:rPr lang="en-US" sz="2100" dirty="0"/>
              <a:t>Benefits business</a:t>
            </a:r>
          </a:p>
          <a:p>
            <a:pPr marL="914400" lvl="1" indent="-344488">
              <a:spcBef>
                <a:spcPts val="750"/>
              </a:spcBef>
              <a:buFontTx/>
              <a:buChar char="‒"/>
            </a:pPr>
            <a:r>
              <a:rPr lang="en-US" sz="2100" dirty="0"/>
              <a:t>Benefits naval forces</a:t>
            </a:r>
          </a:p>
          <a:p>
            <a:pPr marL="914400" lvl="1" indent="-344488">
              <a:spcBef>
                <a:spcPts val="750"/>
              </a:spcBef>
              <a:buFontTx/>
              <a:buChar char="‒"/>
            </a:pPr>
            <a:r>
              <a:rPr lang="en-US" sz="2100" dirty="0"/>
              <a:t>Benefits our nation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8881" y="6524946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DISTRIBUTION STATEMENT A. Approved for public release: distribution unlimited. </a:t>
            </a:r>
          </a:p>
        </p:txBody>
      </p:sp>
    </p:spTree>
    <p:extLst>
      <p:ext uri="{BB962C8B-B14F-4D97-AF65-F5344CB8AC3E}">
        <p14:creationId xmlns:p14="http://schemas.microsoft.com/office/powerpoint/2010/main" val="426413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Department of Navy SBIR/STTR </a:t>
            </a:r>
            <a:r>
              <a:rPr lang="en-US" sz="4000" dirty="0"/>
              <a:t>Programs</a:t>
            </a:r>
            <a:br>
              <a:rPr lang="en-US" sz="4000" dirty="0"/>
            </a:br>
            <a:r>
              <a:rPr lang="en-US" sz="2700" dirty="0"/>
              <a:t>Piloted many ideas, instituted </a:t>
            </a:r>
            <a:r>
              <a:rPr lang="en-US" sz="2700" dirty="0" smtClean="0"/>
              <a:t>value-added </a:t>
            </a:r>
            <a:r>
              <a:rPr lang="en-US" sz="2700" dirty="0"/>
              <a:t>changes, continually improving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670" y="1524682"/>
            <a:ext cx="11398102" cy="4131839"/>
          </a:xfrm>
        </p:spPr>
        <p:txBody>
          <a:bodyPr>
            <a:normAutofit fontScale="92500"/>
          </a:bodyPr>
          <a:lstStyle/>
          <a:p>
            <a:pPr marL="342877" indent="-342900">
              <a:lnSpc>
                <a:spcPct val="11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700" dirty="0" smtClean="0">
                <a:solidFill>
                  <a:srgbClr val="002060"/>
                </a:solidFill>
              </a:rPr>
              <a:t>Broadened </a:t>
            </a:r>
            <a:r>
              <a:rPr lang="en-US" sz="2700" dirty="0">
                <a:solidFill>
                  <a:srgbClr val="002060"/>
                </a:solidFill>
              </a:rPr>
              <a:t>topics to enable wider participation from more innovators</a:t>
            </a:r>
          </a:p>
          <a:p>
            <a:pPr marL="342877" indent="-342900">
              <a:lnSpc>
                <a:spcPct val="11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700" dirty="0" smtClean="0">
                <a:solidFill>
                  <a:srgbClr val="002060"/>
                </a:solidFill>
              </a:rPr>
              <a:t>Reduced </a:t>
            </a:r>
            <a:r>
              <a:rPr lang="en-US" sz="2700" dirty="0">
                <a:solidFill>
                  <a:srgbClr val="002060"/>
                </a:solidFill>
              </a:rPr>
              <a:t>proposal requirements </a:t>
            </a:r>
            <a:r>
              <a:rPr lang="en-US" sz="2700" dirty="0" smtClean="0">
                <a:solidFill>
                  <a:srgbClr val="002060"/>
                </a:solidFill>
              </a:rPr>
              <a:t>by 50% </a:t>
            </a:r>
            <a:r>
              <a:rPr lang="en-US" sz="2700" dirty="0">
                <a:solidFill>
                  <a:srgbClr val="002060"/>
                </a:solidFill>
              </a:rPr>
              <a:t>– </a:t>
            </a:r>
            <a:r>
              <a:rPr lang="en-US" sz="2700" dirty="0" smtClean="0">
                <a:solidFill>
                  <a:srgbClr val="002060"/>
                </a:solidFill>
              </a:rPr>
              <a:t>from 20 </a:t>
            </a:r>
            <a:r>
              <a:rPr lang="en-US" sz="2700" dirty="0">
                <a:solidFill>
                  <a:srgbClr val="002060"/>
                </a:solidFill>
              </a:rPr>
              <a:t>pages to </a:t>
            </a:r>
            <a:r>
              <a:rPr lang="en-US" sz="2700" dirty="0" smtClean="0">
                <a:solidFill>
                  <a:srgbClr val="002060"/>
                </a:solidFill>
              </a:rPr>
              <a:t>10 pages!!</a:t>
            </a:r>
            <a:endParaRPr lang="en-US" sz="2700" dirty="0">
              <a:solidFill>
                <a:srgbClr val="002060"/>
              </a:solidFill>
            </a:endParaRPr>
          </a:p>
          <a:p>
            <a:pPr marL="342877" indent="-342900">
              <a:lnSpc>
                <a:spcPct val="11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700" dirty="0" smtClean="0">
                <a:solidFill>
                  <a:srgbClr val="002060"/>
                </a:solidFill>
              </a:rPr>
              <a:t>Demonstrated </a:t>
            </a:r>
            <a:r>
              <a:rPr lang="en-US" sz="2700" dirty="0">
                <a:solidFill>
                  <a:srgbClr val="002060"/>
                </a:solidFill>
              </a:rPr>
              <a:t>ability to accelerate evaluation, selection, and payments </a:t>
            </a:r>
            <a:r>
              <a:rPr lang="en-US" sz="2700" dirty="0" smtClean="0">
                <a:solidFill>
                  <a:srgbClr val="002060"/>
                </a:solidFill>
              </a:rPr>
              <a:t>to </a:t>
            </a:r>
            <a:r>
              <a:rPr lang="en-US" sz="2700" dirty="0">
                <a:solidFill>
                  <a:srgbClr val="002060"/>
                </a:solidFill>
              </a:rPr>
              <a:t>enable processing time reductions by 60% 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342877" indent="-342900">
              <a:lnSpc>
                <a:spcPct val="11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700" dirty="0" smtClean="0">
                <a:solidFill>
                  <a:srgbClr val="002060"/>
                </a:solidFill>
              </a:rPr>
              <a:t>Utilized new </a:t>
            </a:r>
            <a:r>
              <a:rPr lang="en-US" sz="2700" dirty="0">
                <a:solidFill>
                  <a:srgbClr val="002060"/>
                </a:solidFill>
              </a:rPr>
              <a:t>contracting tools </a:t>
            </a:r>
            <a:r>
              <a:rPr lang="en-US" sz="2700" dirty="0" smtClean="0">
                <a:solidFill>
                  <a:srgbClr val="002060"/>
                </a:solidFill>
              </a:rPr>
              <a:t>to match </a:t>
            </a:r>
            <a:r>
              <a:rPr lang="en-US" sz="2700" dirty="0">
                <a:solidFill>
                  <a:srgbClr val="002060"/>
                </a:solidFill>
              </a:rPr>
              <a:t>pace of development 	</a:t>
            </a:r>
            <a:endParaRPr lang="en-US" sz="2700" dirty="0" smtClean="0">
              <a:solidFill>
                <a:srgbClr val="002060"/>
              </a:solidFill>
            </a:endParaRPr>
          </a:p>
          <a:p>
            <a:pPr marL="342877" indent="-342900">
              <a:lnSpc>
                <a:spcPct val="10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rgbClr val="002060"/>
                </a:solidFill>
              </a:rPr>
              <a:t>S</a:t>
            </a:r>
            <a:r>
              <a:rPr lang="en-US" sz="2700" dirty="0" smtClean="0">
                <a:solidFill>
                  <a:srgbClr val="002060"/>
                </a:solidFill>
              </a:rPr>
              <a:t>upported </a:t>
            </a:r>
            <a:r>
              <a:rPr lang="en-US" sz="2700" dirty="0">
                <a:solidFill>
                  <a:srgbClr val="002060"/>
                </a:solidFill>
              </a:rPr>
              <a:t>the Defense Industrial </a:t>
            </a:r>
            <a:r>
              <a:rPr lang="en-US" sz="2700" dirty="0" smtClean="0">
                <a:solidFill>
                  <a:srgbClr val="002060"/>
                </a:solidFill>
              </a:rPr>
              <a:t>Base with a </a:t>
            </a:r>
            <a:r>
              <a:rPr lang="en-US" sz="2800" dirty="0" smtClean="0">
                <a:solidFill>
                  <a:srgbClr val="002060"/>
                </a:solidFill>
              </a:rPr>
              <a:t>90-day </a:t>
            </a:r>
            <a:r>
              <a:rPr lang="en-US" sz="2800" dirty="0">
                <a:solidFill>
                  <a:srgbClr val="002060"/>
                </a:solidFill>
              </a:rPr>
              <a:t>surge (</a:t>
            </a:r>
            <a:r>
              <a:rPr lang="en-US" sz="2800" dirty="0" smtClean="0">
                <a:solidFill>
                  <a:srgbClr val="002060"/>
                </a:solidFill>
              </a:rPr>
              <a:t>Apr-Jun </a:t>
            </a:r>
            <a:r>
              <a:rPr lang="en-US" sz="2800" dirty="0">
                <a:solidFill>
                  <a:srgbClr val="002060"/>
                </a:solidFill>
              </a:rPr>
              <a:t>2020) </a:t>
            </a:r>
            <a:endParaRPr lang="en-US" sz="2700" dirty="0">
              <a:solidFill>
                <a:srgbClr val="002060"/>
              </a:solidFill>
            </a:endParaRPr>
          </a:p>
          <a:p>
            <a:pPr marL="685800" lvl="1" indent="-342900">
              <a:buClr>
                <a:srgbClr val="002060"/>
              </a:buClr>
              <a:buFontTx/>
              <a:buChar char="­"/>
            </a:pPr>
            <a:r>
              <a:rPr lang="en-US" sz="2400" dirty="0">
                <a:solidFill>
                  <a:srgbClr val="002060"/>
                </a:solidFill>
              </a:rPr>
              <a:t>Issued a special BAA in </a:t>
            </a:r>
            <a:r>
              <a:rPr lang="en-US" sz="2400" b="1" u="sng" dirty="0">
                <a:solidFill>
                  <a:srgbClr val="002060"/>
                </a:solidFill>
              </a:rPr>
              <a:t>TWO</a:t>
            </a:r>
            <a:r>
              <a:rPr lang="en-US" sz="2400" dirty="0">
                <a:solidFill>
                  <a:srgbClr val="002060"/>
                </a:solidFill>
              </a:rPr>
              <a:t> weeks</a:t>
            </a:r>
          </a:p>
          <a:p>
            <a:pPr marL="685800" lvl="1" indent="-342900">
              <a:buClr>
                <a:srgbClr val="002060"/>
              </a:buClr>
              <a:buFontTx/>
              <a:buChar char="­"/>
            </a:pPr>
            <a:r>
              <a:rPr lang="en-US" sz="2400" dirty="0" smtClean="0">
                <a:solidFill>
                  <a:srgbClr val="002060"/>
                </a:solidFill>
              </a:rPr>
              <a:t>Executed 700 </a:t>
            </a:r>
            <a:r>
              <a:rPr lang="en-US" sz="2400" dirty="0">
                <a:solidFill>
                  <a:srgbClr val="002060"/>
                </a:solidFill>
              </a:rPr>
              <a:t>contract actions </a:t>
            </a:r>
            <a:r>
              <a:rPr lang="en-US" sz="2400" dirty="0" smtClean="0">
                <a:solidFill>
                  <a:srgbClr val="002060"/>
                </a:solidFill>
              </a:rPr>
              <a:t>valued at </a:t>
            </a:r>
            <a:r>
              <a:rPr lang="en-US" sz="2400" dirty="0">
                <a:solidFill>
                  <a:srgbClr val="002060"/>
                </a:solidFill>
              </a:rPr>
              <a:t>$</a:t>
            </a:r>
            <a:r>
              <a:rPr lang="en-US" sz="2400" dirty="0" smtClean="0">
                <a:solidFill>
                  <a:srgbClr val="002060"/>
                </a:solidFill>
              </a:rPr>
              <a:t>250M</a:t>
            </a:r>
          </a:p>
          <a:p>
            <a:pPr marL="971596" lvl="2" indent="-285750">
              <a:buClr>
                <a:srgbClr val="002060"/>
              </a:buClr>
              <a:buFont typeface="Symbol" panose="05050102010706020507" pitchFamily="18" charset="2"/>
              <a:buChar char="-"/>
            </a:pP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/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8881" y="6524946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DISTRIBUTION STATEMENT A. Approved for public release: distribution unlimited. </a:t>
            </a:r>
          </a:p>
        </p:txBody>
      </p:sp>
    </p:spTree>
    <p:extLst>
      <p:ext uri="{BB962C8B-B14F-4D97-AF65-F5344CB8AC3E}">
        <p14:creationId xmlns:p14="http://schemas.microsoft.com/office/powerpoint/2010/main" val="255582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B812-5BF1-41F1-B996-3DE85D0A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Keep In Touch with DON SBIR/STTR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8BB2024-3ED0-49D9-90BC-E6398FB8530A}"/>
              </a:ext>
            </a:extLst>
          </p:cNvPr>
          <p:cNvGrpSpPr/>
          <p:nvPr/>
        </p:nvGrpSpPr>
        <p:grpSpPr>
          <a:xfrm>
            <a:off x="3755928" y="1807534"/>
            <a:ext cx="4676503" cy="4058194"/>
            <a:chOff x="1680753" y="670560"/>
            <a:chExt cx="4676503" cy="4058194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5208256-BEF3-4B64-8FC3-CABFD9DAE8AD}"/>
                </a:ext>
              </a:extLst>
            </p:cNvPr>
            <p:cNvSpPr/>
            <p:nvPr/>
          </p:nvSpPr>
          <p:spPr>
            <a:xfrm>
              <a:off x="1680753" y="670560"/>
              <a:ext cx="4676503" cy="4058194"/>
            </a:xfrm>
            <a:prstGeom prst="roundRect">
              <a:avLst/>
            </a:prstGeom>
            <a:solidFill>
              <a:srgbClr val="0099CC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1D857B7-0FE3-4F21-9327-D46B3A09D4CC}"/>
                </a:ext>
              </a:extLst>
            </p:cNvPr>
            <p:cNvGrpSpPr/>
            <p:nvPr/>
          </p:nvGrpSpPr>
          <p:grpSpPr>
            <a:xfrm>
              <a:off x="1950720" y="856169"/>
              <a:ext cx="4302034" cy="3503031"/>
              <a:chOff x="6096000" y="864878"/>
              <a:chExt cx="4302034" cy="3503031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568567D6-758C-4255-9993-10F6AE8186AF}"/>
                  </a:ext>
                </a:extLst>
              </p:cNvPr>
              <p:cNvGrpSpPr/>
              <p:nvPr/>
            </p:nvGrpSpPr>
            <p:grpSpPr>
              <a:xfrm>
                <a:off x="6096000" y="864878"/>
                <a:ext cx="3313001" cy="722364"/>
                <a:chOff x="5353717" y="3185730"/>
                <a:chExt cx="3313001" cy="722364"/>
              </a:xfrm>
            </p:grpSpPr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8BE2641C-6334-48F3-947A-BA4346F60856}"/>
                    </a:ext>
                  </a:extLst>
                </p:cNvPr>
                <p:cNvGrpSpPr/>
                <p:nvPr/>
              </p:nvGrpSpPr>
              <p:grpSpPr>
                <a:xfrm>
                  <a:off x="5353717" y="3185730"/>
                  <a:ext cx="3313001" cy="722364"/>
                  <a:chOff x="5331117" y="3526057"/>
                  <a:chExt cx="3313001" cy="722364"/>
                </a:xfrm>
              </p:grpSpPr>
              <p:sp>
                <p:nvSpPr>
                  <p:cNvPr id="40" name="AutoShape 7">
                    <a:hlinkClick r:id="rId2"/>
                    <a:extLst>
                      <a:ext uri="{FF2B5EF4-FFF2-40B4-BE49-F238E27FC236}">
                        <a16:creationId xmlns:a16="http://schemas.microsoft.com/office/drawing/2014/main" id="{E469E82B-6985-4596-B860-649DD3294D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31117" y="3608341"/>
                    <a:ext cx="640080" cy="640080"/>
                  </a:xfrm>
                  <a:custGeom>
                    <a:avLst/>
                    <a:gdLst>
                      <a:gd name="T0" fmla="+- 0 10800 961"/>
                      <a:gd name="T1" fmla="*/ T0 w 19679"/>
                      <a:gd name="T2" fmla="+- 0 10800 961"/>
                      <a:gd name="T3" fmla="*/ 10800 h 19679"/>
                      <a:gd name="T4" fmla="+- 0 10800 961"/>
                      <a:gd name="T5" fmla="*/ T4 w 19679"/>
                      <a:gd name="T6" fmla="+- 0 10800 961"/>
                      <a:gd name="T7" fmla="*/ 10800 h 19679"/>
                      <a:gd name="T8" fmla="+- 0 10800 961"/>
                      <a:gd name="T9" fmla="*/ T8 w 19679"/>
                      <a:gd name="T10" fmla="+- 0 10800 961"/>
                      <a:gd name="T11" fmla="*/ 10800 h 19679"/>
                      <a:gd name="T12" fmla="+- 0 10800 961"/>
                      <a:gd name="T13" fmla="*/ T12 w 19679"/>
                      <a:gd name="T14" fmla="+- 0 10800 961"/>
                      <a:gd name="T15" fmla="*/ 10800 h 1967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</a:cxnLst>
                    <a:rect l="0" t="0" r="r" b="b"/>
                    <a:pathLst>
                      <a:path w="19679" h="19679">
                        <a:moveTo>
                          <a:pt x="16796" y="2881"/>
                        </a:moveTo>
                        <a:cubicBezTo>
                          <a:pt x="20639" y="6724"/>
                          <a:pt x="20639" y="12953"/>
                          <a:pt x="16796" y="16796"/>
                        </a:cubicBezTo>
                        <a:cubicBezTo>
                          <a:pt x="12953" y="20638"/>
                          <a:pt x="6724" y="20638"/>
                          <a:pt x="2881" y="16796"/>
                        </a:cubicBezTo>
                        <a:cubicBezTo>
                          <a:pt x="-961" y="12953"/>
                          <a:pt x="-961" y="6724"/>
                          <a:pt x="2881" y="2881"/>
                        </a:cubicBezTo>
                        <a:cubicBezTo>
                          <a:pt x="6724" y="-961"/>
                          <a:pt x="12953" y="-961"/>
                          <a:pt x="16796" y="2881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25400" cap="flat" cmpd="sng">
                    <a:solidFill>
                      <a:srgbClr val="000000">
                        <a:alpha val="0"/>
                      </a:srgbClr>
                    </a:solidFill>
                    <a:prstDash val="solid"/>
                    <a:miter lim="0"/>
                    <a:headEnd/>
                    <a:tailEnd/>
                  </a:ln>
                  <a:effectLst/>
                  <a:extLst/>
                </p:spPr>
                <p:txBody>
                  <a:bodyPr lIns="0" tIns="0" rIns="0" bIns="0" anchor="ctr"/>
                  <a:lstStyle/>
                  <a:p>
                    <a:pPr marL="0" marR="0" lvl="0" indent="0" algn="l" defTabSz="914217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ES" sz="2101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44546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uLnTx/>
                      <a:uFillTx/>
                      <a:latin typeface="Gill Sans" charset="0"/>
                      <a:ea typeface="+mn-ea"/>
                      <a:cs typeface="Gill Sans" charset="0"/>
                      <a:sym typeface="Gill Sans" charset="0"/>
                    </a:endParaRPr>
                  </a:p>
                </p:txBody>
              </p:sp>
              <p:sp>
                <p:nvSpPr>
                  <p:cNvPr id="41" name="Rectangle 40">
                    <a:hlinkClick r:id="rId2"/>
                    <a:extLst>
                      <a:ext uri="{FF2B5EF4-FFF2-40B4-BE49-F238E27FC236}">
                        <a16:creationId xmlns:a16="http://schemas.microsoft.com/office/drawing/2014/main" id="{CA9163D0-5248-42BE-8E89-93CBA673D894}"/>
                      </a:ext>
                    </a:extLst>
                  </p:cNvPr>
                  <p:cNvSpPr/>
                  <p:nvPr/>
                </p:nvSpPr>
                <p:spPr>
                  <a:xfrm>
                    <a:off x="6002128" y="3833212"/>
                    <a:ext cx="2641990" cy="315475"/>
                  </a:xfrm>
                  <a:prstGeom prst="rect">
                    <a:avLst/>
                  </a:prstGeom>
                </p:spPr>
                <p:txBody>
                  <a:bodyPr wrap="square" lIns="68584" tIns="34292" rIns="68584" bIns="34292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ato Black"/>
                        <a:ea typeface="Roboto Light" panose="02000000000000000000" pitchFamily="2" charset="0"/>
                        <a:cs typeface="Lato Light"/>
                      </a:rPr>
                      <a:t>www.navysbir.com</a:t>
                    </a:r>
                  </a:p>
                </p:txBody>
              </p:sp>
              <p:sp>
                <p:nvSpPr>
                  <p:cNvPr id="42" name="Rectangle 41">
                    <a:hlinkClick r:id="rId2"/>
                    <a:extLst>
                      <a:ext uri="{FF2B5EF4-FFF2-40B4-BE49-F238E27FC236}">
                        <a16:creationId xmlns:a16="http://schemas.microsoft.com/office/drawing/2014/main" id="{3293B30D-2D2E-4803-82D4-731D6A844F74}"/>
                      </a:ext>
                    </a:extLst>
                  </p:cNvPr>
                  <p:cNvSpPr/>
                  <p:nvPr/>
                </p:nvSpPr>
                <p:spPr>
                  <a:xfrm>
                    <a:off x="5970348" y="3526057"/>
                    <a:ext cx="1013042" cy="429352"/>
                  </a:xfrm>
                  <a:prstGeom prst="rect">
                    <a:avLst/>
                  </a:prstGeom>
                </p:spPr>
                <p:txBody>
                  <a:bodyPr wrap="none" lIns="68584" tIns="34292" rIns="68584" bIns="34292">
                    <a:spAutoFit/>
                  </a:bodyPr>
                  <a:lstStyle/>
                  <a:p>
                    <a:pPr marL="0" marR="0" lvl="0" indent="0" algn="l" defTabSz="914217" rtl="0" eaLnBrk="1" fontAlgn="auto" latinLnBrk="0" hangingPunct="1">
                      <a:lnSpc>
                        <a:spcPct val="13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ato Black"/>
                        <a:ea typeface="Open Sans" panose="020B0606030504020204" pitchFamily="34" charset="0"/>
                        <a:cs typeface="Roboto Regular"/>
                      </a:rPr>
                      <a:t>Website</a:t>
                    </a:r>
                  </a:p>
                </p:txBody>
              </p:sp>
            </p:grpSp>
            <p:sp>
              <p:nvSpPr>
                <p:cNvPr id="39" name="Freeform 109">
                  <a:hlinkClick r:id="rId2"/>
                  <a:extLst>
                    <a:ext uri="{FF2B5EF4-FFF2-40B4-BE49-F238E27FC236}">
                      <a16:creationId xmlns:a16="http://schemas.microsoft.com/office/drawing/2014/main" id="{4739592F-FB4E-4608-A87E-24CBD3C947F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5445652" y="3358479"/>
                  <a:ext cx="456210" cy="457200"/>
                </a:xfrm>
                <a:custGeom>
                  <a:avLst/>
                  <a:gdLst>
                    <a:gd name="T0" fmla="*/ 324 w 634"/>
                    <a:gd name="T1" fmla="*/ 0 h 634"/>
                    <a:gd name="T2" fmla="*/ 324 w 634"/>
                    <a:gd name="T3" fmla="*/ 633 h 634"/>
                    <a:gd name="T4" fmla="*/ 324 w 634"/>
                    <a:gd name="T5" fmla="*/ 0 h 634"/>
                    <a:gd name="T6" fmla="*/ 545 w 634"/>
                    <a:gd name="T7" fmla="*/ 162 h 634"/>
                    <a:gd name="T8" fmla="*/ 442 w 634"/>
                    <a:gd name="T9" fmla="*/ 294 h 634"/>
                    <a:gd name="T10" fmla="*/ 545 w 634"/>
                    <a:gd name="T11" fmla="*/ 162 h 634"/>
                    <a:gd name="T12" fmla="*/ 516 w 634"/>
                    <a:gd name="T13" fmla="*/ 133 h 634"/>
                    <a:gd name="T14" fmla="*/ 383 w 634"/>
                    <a:gd name="T15" fmla="*/ 59 h 634"/>
                    <a:gd name="T16" fmla="*/ 236 w 634"/>
                    <a:gd name="T17" fmla="*/ 294 h 634"/>
                    <a:gd name="T18" fmla="*/ 251 w 634"/>
                    <a:gd name="T19" fmla="*/ 192 h 634"/>
                    <a:gd name="T20" fmla="*/ 383 w 634"/>
                    <a:gd name="T21" fmla="*/ 192 h 634"/>
                    <a:gd name="T22" fmla="*/ 236 w 634"/>
                    <a:gd name="T23" fmla="*/ 294 h 634"/>
                    <a:gd name="T24" fmla="*/ 398 w 634"/>
                    <a:gd name="T25" fmla="*/ 339 h 634"/>
                    <a:gd name="T26" fmla="*/ 324 w 634"/>
                    <a:gd name="T27" fmla="*/ 442 h 634"/>
                    <a:gd name="T28" fmla="*/ 236 w 634"/>
                    <a:gd name="T29" fmla="*/ 339 h 634"/>
                    <a:gd name="T30" fmla="*/ 295 w 634"/>
                    <a:gd name="T31" fmla="*/ 44 h 634"/>
                    <a:gd name="T32" fmla="*/ 324 w 634"/>
                    <a:gd name="T33" fmla="*/ 44 h 634"/>
                    <a:gd name="T34" fmla="*/ 383 w 634"/>
                    <a:gd name="T35" fmla="*/ 162 h 634"/>
                    <a:gd name="T36" fmla="*/ 265 w 634"/>
                    <a:gd name="T37" fmla="*/ 162 h 634"/>
                    <a:gd name="T38" fmla="*/ 251 w 634"/>
                    <a:gd name="T39" fmla="*/ 59 h 634"/>
                    <a:gd name="T40" fmla="*/ 221 w 634"/>
                    <a:gd name="T41" fmla="*/ 147 h 634"/>
                    <a:gd name="T42" fmla="*/ 251 w 634"/>
                    <a:gd name="T43" fmla="*/ 59 h 634"/>
                    <a:gd name="T44" fmla="*/ 89 w 634"/>
                    <a:gd name="T45" fmla="*/ 162 h 634"/>
                    <a:gd name="T46" fmla="*/ 207 w 634"/>
                    <a:gd name="T47" fmla="*/ 294 h 634"/>
                    <a:gd name="T48" fmla="*/ 89 w 634"/>
                    <a:gd name="T49" fmla="*/ 162 h 634"/>
                    <a:gd name="T50" fmla="*/ 89 w 634"/>
                    <a:gd name="T51" fmla="*/ 471 h 634"/>
                    <a:gd name="T52" fmla="*/ 207 w 634"/>
                    <a:gd name="T53" fmla="*/ 339 h 634"/>
                    <a:gd name="T54" fmla="*/ 89 w 634"/>
                    <a:gd name="T55" fmla="*/ 471 h 634"/>
                    <a:gd name="T56" fmla="*/ 118 w 634"/>
                    <a:gd name="T57" fmla="*/ 501 h 634"/>
                    <a:gd name="T58" fmla="*/ 251 w 634"/>
                    <a:gd name="T59" fmla="*/ 589 h 634"/>
                    <a:gd name="T60" fmla="*/ 339 w 634"/>
                    <a:gd name="T61" fmla="*/ 589 h 634"/>
                    <a:gd name="T62" fmla="*/ 324 w 634"/>
                    <a:gd name="T63" fmla="*/ 589 h 634"/>
                    <a:gd name="T64" fmla="*/ 265 w 634"/>
                    <a:gd name="T65" fmla="*/ 471 h 634"/>
                    <a:gd name="T66" fmla="*/ 383 w 634"/>
                    <a:gd name="T67" fmla="*/ 471 h 634"/>
                    <a:gd name="T68" fmla="*/ 383 w 634"/>
                    <a:gd name="T69" fmla="*/ 589 h 634"/>
                    <a:gd name="T70" fmla="*/ 412 w 634"/>
                    <a:gd name="T71" fmla="*/ 486 h 634"/>
                    <a:gd name="T72" fmla="*/ 383 w 634"/>
                    <a:gd name="T73" fmla="*/ 589 h 634"/>
                    <a:gd name="T74" fmla="*/ 545 w 634"/>
                    <a:gd name="T75" fmla="*/ 471 h 634"/>
                    <a:gd name="T76" fmla="*/ 442 w 634"/>
                    <a:gd name="T77" fmla="*/ 339 h 634"/>
                    <a:gd name="T78" fmla="*/ 545 w 634"/>
                    <a:gd name="T79" fmla="*/ 471 h 6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34" h="634">
                      <a:moveTo>
                        <a:pt x="324" y="0"/>
                      </a:moveTo>
                      <a:lnTo>
                        <a:pt x="324" y="0"/>
                      </a:lnTo>
                      <a:cubicBezTo>
                        <a:pt x="148" y="0"/>
                        <a:pt x="0" y="147"/>
                        <a:pt x="0" y="324"/>
                      </a:cubicBezTo>
                      <a:cubicBezTo>
                        <a:pt x="0" y="486"/>
                        <a:pt x="148" y="633"/>
                        <a:pt x="324" y="633"/>
                      </a:cubicBezTo>
                      <a:cubicBezTo>
                        <a:pt x="486" y="633"/>
                        <a:pt x="633" y="486"/>
                        <a:pt x="633" y="324"/>
                      </a:cubicBezTo>
                      <a:cubicBezTo>
                        <a:pt x="633" y="147"/>
                        <a:pt x="486" y="0"/>
                        <a:pt x="324" y="0"/>
                      </a:cubicBezTo>
                      <a:close/>
                      <a:moveTo>
                        <a:pt x="545" y="162"/>
                      </a:moveTo>
                      <a:lnTo>
                        <a:pt x="545" y="162"/>
                      </a:lnTo>
                      <a:cubicBezTo>
                        <a:pt x="574" y="206"/>
                        <a:pt x="589" y="251"/>
                        <a:pt x="589" y="294"/>
                      </a:cubicBezTo>
                      <a:cubicBezTo>
                        <a:pt x="442" y="294"/>
                        <a:pt x="442" y="294"/>
                        <a:pt x="442" y="294"/>
                      </a:cubicBezTo>
                      <a:cubicBezTo>
                        <a:pt x="442" y="265"/>
                        <a:pt x="427" y="221"/>
                        <a:pt x="427" y="192"/>
                      </a:cubicBezTo>
                      <a:cubicBezTo>
                        <a:pt x="471" y="192"/>
                        <a:pt x="516" y="177"/>
                        <a:pt x="545" y="162"/>
                      </a:cubicBezTo>
                      <a:close/>
                      <a:moveTo>
                        <a:pt x="516" y="133"/>
                      </a:moveTo>
                      <a:lnTo>
                        <a:pt x="516" y="133"/>
                      </a:lnTo>
                      <a:cubicBezTo>
                        <a:pt x="486" y="147"/>
                        <a:pt x="457" y="147"/>
                        <a:pt x="412" y="147"/>
                      </a:cubicBezTo>
                      <a:cubicBezTo>
                        <a:pt x="412" y="118"/>
                        <a:pt x="398" y="89"/>
                        <a:pt x="383" y="59"/>
                      </a:cubicBezTo>
                      <a:cubicBezTo>
                        <a:pt x="442" y="59"/>
                        <a:pt x="486" y="89"/>
                        <a:pt x="516" y="133"/>
                      </a:cubicBezTo>
                      <a:close/>
                      <a:moveTo>
                        <a:pt x="236" y="294"/>
                      </a:moveTo>
                      <a:lnTo>
                        <a:pt x="236" y="294"/>
                      </a:lnTo>
                      <a:cubicBezTo>
                        <a:pt x="236" y="265"/>
                        <a:pt x="251" y="236"/>
                        <a:pt x="251" y="192"/>
                      </a:cubicBezTo>
                      <a:cubicBezTo>
                        <a:pt x="280" y="206"/>
                        <a:pt x="295" y="206"/>
                        <a:pt x="324" y="206"/>
                      </a:cubicBezTo>
                      <a:cubicBezTo>
                        <a:pt x="339" y="206"/>
                        <a:pt x="369" y="206"/>
                        <a:pt x="383" y="192"/>
                      </a:cubicBezTo>
                      <a:cubicBezTo>
                        <a:pt x="398" y="236"/>
                        <a:pt x="398" y="265"/>
                        <a:pt x="398" y="294"/>
                      </a:cubicBezTo>
                      <a:lnTo>
                        <a:pt x="236" y="294"/>
                      </a:lnTo>
                      <a:close/>
                      <a:moveTo>
                        <a:pt x="398" y="339"/>
                      </a:moveTo>
                      <a:lnTo>
                        <a:pt x="398" y="339"/>
                      </a:lnTo>
                      <a:cubicBezTo>
                        <a:pt x="398" y="368"/>
                        <a:pt x="398" y="412"/>
                        <a:pt x="383" y="442"/>
                      </a:cubicBezTo>
                      <a:cubicBezTo>
                        <a:pt x="369" y="442"/>
                        <a:pt x="339" y="442"/>
                        <a:pt x="324" y="442"/>
                      </a:cubicBezTo>
                      <a:cubicBezTo>
                        <a:pt x="295" y="442"/>
                        <a:pt x="280" y="442"/>
                        <a:pt x="251" y="442"/>
                      </a:cubicBezTo>
                      <a:cubicBezTo>
                        <a:pt x="251" y="412"/>
                        <a:pt x="236" y="368"/>
                        <a:pt x="236" y="339"/>
                      </a:cubicBezTo>
                      <a:lnTo>
                        <a:pt x="398" y="339"/>
                      </a:lnTo>
                      <a:close/>
                      <a:moveTo>
                        <a:pt x="295" y="44"/>
                      </a:moveTo>
                      <a:lnTo>
                        <a:pt x="295" y="44"/>
                      </a:lnTo>
                      <a:cubicBezTo>
                        <a:pt x="310" y="44"/>
                        <a:pt x="310" y="44"/>
                        <a:pt x="324" y="44"/>
                      </a:cubicBezTo>
                      <a:lnTo>
                        <a:pt x="339" y="44"/>
                      </a:lnTo>
                      <a:cubicBezTo>
                        <a:pt x="354" y="74"/>
                        <a:pt x="369" y="118"/>
                        <a:pt x="383" y="162"/>
                      </a:cubicBezTo>
                      <a:cubicBezTo>
                        <a:pt x="354" y="162"/>
                        <a:pt x="339" y="162"/>
                        <a:pt x="324" y="162"/>
                      </a:cubicBezTo>
                      <a:cubicBezTo>
                        <a:pt x="295" y="162"/>
                        <a:pt x="280" y="162"/>
                        <a:pt x="265" y="162"/>
                      </a:cubicBezTo>
                      <a:cubicBezTo>
                        <a:pt x="265" y="118"/>
                        <a:pt x="280" y="74"/>
                        <a:pt x="295" y="44"/>
                      </a:cubicBezTo>
                      <a:close/>
                      <a:moveTo>
                        <a:pt x="251" y="59"/>
                      </a:moveTo>
                      <a:lnTo>
                        <a:pt x="251" y="59"/>
                      </a:lnTo>
                      <a:cubicBezTo>
                        <a:pt x="236" y="89"/>
                        <a:pt x="221" y="118"/>
                        <a:pt x="221" y="147"/>
                      </a:cubicBezTo>
                      <a:cubicBezTo>
                        <a:pt x="192" y="147"/>
                        <a:pt x="148" y="147"/>
                        <a:pt x="118" y="133"/>
                      </a:cubicBezTo>
                      <a:cubicBezTo>
                        <a:pt x="148" y="89"/>
                        <a:pt x="207" y="59"/>
                        <a:pt x="251" y="59"/>
                      </a:cubicBezTo>
                      <a:close/>
                      <a:moveTo>
                        <a:pt x="89" y="162"/>
                      </a:moveTo>
                      <a:lnTo>
                        <a:pt x="89" y="162"/>
                      </a:lnTo>
                      <a:cubicBezTo>
                        <a:pt x="133" y="177"/>
                        <a:pt x="177" y="192"/>
                        <a:pt x="207" y="192"/>
                      </a:cubicBezTo>
                      <a:cubicBezTo>
                        <a:pt x="207" y="221"/>
                        <a:pt x="207" y="265"/>
                        <a:pt x="207" y="294"/>
                      </a:cubicBezTo>
                      <a:cubicBezTo>
                        <a:pt x="44" y="294"/>
                        <a:pt x="44" y="294"/>
                        <a:pt x="44" y="294"/>
                      </a:cubicBezTo>
                      <a:cubicBezTo>
                        <a:pt x="44" y="251"/>
                        <a:pt x="59" y="206"/>
                        <a:pt x="89" y="162"/>
                      </a:cubicBezTo>
                      <a:close/>
                      <a:moveTo>
                        <a:pt x="89" y="471"/>
                      </a:moveTo>
                      <a:lnTo>
                        <a:pt x="89" y="471"/>
                      </a:lnTo>
                      <a:cubicBezTo>
                        <a:pt x="59" y="427"/>
                        <a:pt x="44" y="383"/>
                        <a:pt x="44" y="339"/>
                      </a:cubicBezTo>
                      <a:cubicBezTo>
                        <a:pt x="207" y="339"/>
                        <a:pt x="207" y="339"/>
                        <a:pt x="207" y="339"/>
                      </a:cubicBezTo>
                      <a:cubicBezTo>
                        <a:pt x="207" y="368"/>
                        <a:pt x="207" y="412"/>
                        <a:pt x="207" y="442"/>
                      </a:cubicBezTo>
                      <a:cubicBezTo>
                        <a:pt x="177" y="457"/>
                        <a:pt x="133" y="457"/>
                        <a:pt x="89" y="471"/>
                      </a:cubicBezTo>
                      <a:close/>
                      <a:moveTo>
                        <a:pt x="118" y="501"/>
                      </a:moveTo>
                      <a:lnTo>
                        <a:pt x="118" y="501"/>
                      </a:lnTo>
                      <a:cubicBezTo>
                        <a:pt x="148" y="501"/>
                        <a:pt x="192" y="486"/>
                        <a:pt x="221" y="486"/>
                      </a:cubicBezTo>
                      <a:cubicBezTo>
                        <a:pt x="221" y="515"/>
                        <a:pt x="236" y="560"/>
                        <a:pt x="251" y="589"/>
                      </a:cubicBezTo>
                      <a:cubicBezTo>
                        <a:pt x="207" y="574"/>
                        <a:pt x="148" y="545"/>
                        <a:pt x="118" y="501"/>
                      </a:cubicBezTo>
                      <a:close/>
                      <a:moveTo>
                        <a:pt x="339" y="589"/>
                      </a:moveTo>
                      <a:lnTo>
                        <a:pt x="339" y="589"/>
                      </a:lnTo>
                      <a:lnTo>
                        <a:pt x="324" y="589"/>
                      </a:lnTo>
                      <a:cubicBezTo>
                        <a:pt x="310" y="589"/>
                        <a:pt x="310" y="589"/>
                        <a:pt x="295" y="589"/>
                      </a:cubicBezTo>
                      <a:cubicBezTo>
                        <a:pt x="280" y="560"/>
                        <a:pt x="265" y="515"/>
                        <a:pt x="265" y="471"/>
                      </a:cubicBezTo>
                      <a:cubicBezTo>
                        <a:pt x="280" y="471"/>
                        <a:pt x="295" y="471"/>
                        <a:pt x="324" y="471"/>
                      </a:cubicBezTo>
                      <a:cubicBezTo>
                        <a:pt x="339" y="471"/>
                        <a:pt x="354" y="471"/>
                        <a:pt x="383" y="471"/>
                      </a:cubicBezTo>
                      <a:cubicBezTo>
                        <a:pt x="369" y="515"/>
                        <a:pt x="354" y="560"/>
                        <a:pt x="339" y="589"/>
                      </a:cubicBezTo>
                      <a:close/>
                      <a:moveTo>
                        <a:pt x="383" y="589"/>
                      </a:moveTo>
                      <a:lnTo>
                        <a:pt x="383" y="589"/>
                      </a:lnTo>
                      <a:cubicBezTo>
                        <a:pt x="398" y="560"/>
                        <a:pt x="412" y="515"/>
                        <a:pt x="412" y="486"/>
                      </a:cubicBezTo>
                      <a:cubicBezTo>
                        <a:pt x="457" y="486"/>
                        <a:pt x="486" y="501"/>
                        <a:pt x="516" y="501"/>
                      </a:cubicBezTo>
                      <a:cubicBezTo>
                        <a:pt x="486" y="545"/>
                        <a:pt x="442" y="574"/>
                        <a:pt x="383" y="589"/>
                      </a:cubicBezTo>
                      <a:close/>
                      <a:moveTo>
                        <a:pt x="545" y="471"/>
                      </a:moveTo>
                      <a:lnTo>
                        <a:pt x="545" y="471"/>
                      </a:lnTo>
                      <a:cubicBezTo>
                        <a:pt x="516" y="457"/>
                        <a:pt x="471" y="457"/>
                        <a:pt x="427" y="442"/>
                      </a:cubicBezTo>
                      <a:cubicBezTo>
                        <a:pt x="427" y="412"/>
                        <a:pt x="442" y="368"/>
                        <a:pt x="442" y="339"/>
                      </a:cubicBezTo>
                      <a:cubicBezTo>
                        <a:pt x="589" y="339"/>
                        <a:pt x="589" y="339"/>
                        <a:pt x="589" y="339"/>
                      </a:cubicBezTo>
                      <a:cubicBezTo>
                        <a:pt x="589" y="383"/>
                        <a:pt x="574" y="427"/>
                        <a:pt x="545" y="471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137169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Roboto Ligh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B0FECF9-2AE1-4675-98DC-D11CC1A784A8}"/>
                  </a:ext>
                </a:extLst>
              </p:cNvPr>
              <p:cNvGrpSpPr/>
              <p:nvPr/>
            </p:nvGrpSpPr>
            <p:grpSpPr>
              <a:xfrm>
                <a:off x="6096000" y="1788386"/>
                <a:ext cx="4014214" cy="726833"/>
                <a:chOff x="3892041" y="4031857"/>
                <a:chExt cx="4014214" cy="726833"/>
              </a:xfrm>
            </p:grpSpPr>
            <p:sp>
              <p:nvSpPr>
                <p:cNvPr id="24" name="Rectangle 23">
                  <a:hlinkClick r:id="rId3"/>
                  <a:extLst>
                    <a:ext uri="{FF2B5EF4-FFF2-40B4-BE49-F238E27FC236}">
                      <a16:creationId xmlns:a16="http://schemas.microsoft.com/office/drawing/2014/main" id="{2A233014-F06E-4242-803A-D55EBA167CEB}"/>
                    </a:ext>
                  </a:extLst>
                </p:cNvPr>
                <p:cNvSpPr/>
                <p:nvPr/>
              </p:nvSpPr>
              <p:spPr>
                <a:xfrm>
                  <a:off x="4550607" y="4321204"/>
                  <a:ext cx="3355648" cy="315475"/>
                </a:xfrm>
                <a:prstGeom prst="rect">
                  <a:avLst/>
                </a:prstGeom>
              </p:spPr>
              <p:txBody>
                <a:bodyPr wrap="square" lIns="68584" tIns="34292" rIns="68584" bIns="34292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 Light"/>
                      <a:ea typeface="Roboto Light" panose="02000000000000000000" pitchFamily="2" charset="0"/>
                      <a:cs typeface="Lato Light"/>
                    </a:rPr>
                    <a:t>navy-sbir-sttr@navy.mil</a:t>
                  </a:r>
                </a:p>
              </p:txBody>
            </p:sp>
            <p:sp>
              <p:nvSpPr>
                <p:cNvPr id="25" name="Rectangle 24">
                  <a:hlinkClick r:id="rId3"/>
                  <a:extLst>
                    <a:ext uri="{FF2B5EF4-FFF2-40B4-BE49-F238E27FC236}">
                      <a16:creationId xmlns:a16="http://schemas.microsoft.com/office/drawing/2014/main" id="{DB984CAB-1A4A-451C-959C-1FC3DC9CE25B}"/>
                    </a:ext>
                  </a:extLst>
                </p:cNvPr>
                <p:cNvSpPr/>
                <p:nvPr/>
              </p:nvSpPr>
              <p:spPr>
                <a:xfrm>
                  <a:off x="4542421" y="4031857"/>
                  <a:ext cx="728413" cy="429352"/>
                </a:xfrm>
                <a:prstGeom prst="rect">
                  <a:avLst/>
                </a:prstGeom>
              </p:spPr>
              <p:txBody>
                <a:bodyPr wrap="none" lIns="68584" tIns="34292" rIns="68584" bIns="34292">
                  <a:spAutoFit/>
                </a:bodyPr>
                <a:lstStyle/>
                <a:p>
                  <a:pPr marL="0" marR="0" lvl="0" indent="0" algn="l" defTabSz="914217" rtl="0" eaLnBrk="1" fontAlgn="auto" latinLnBrk="0" hangingPunct="1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 Black"/>
                      <a:ea typeface="Open Sans" panose="020B0606030504020204" pitchFamily="34" charset="0"/>
                      <a:cs typeface="Roboto Regular"/>
                    </a:rPr>
                    <a:t>Email</a:t>
                  </a:r>
                </a:p>
              </p:txBody>
            </p:sp>
            <p:sp>
              <p:nvSpPr>
                <p:cNvPr id="26" name="AutoShape 9">
                  <a:hlinkClick r:id="rId3"/>
                  <a:extLst>
                    <a:ext uri="{FF2B5EF4-FFF2-40B4-BE49-F238E27FC236}">
                      <a16:creationId xmlns:a16="http://schemas.microsoft.com/office/drawing/2014/main" id="{9387BDAE-B65C-43DC-94BB-A73F5DE0A5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92041" y="4118610"/>
                  <a:ext cx="640080" cy="640080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9" y="6724"/>
                        <a:pt x="20639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</a:path>
                  </a:pathLst>
                </a:custGeom>
                <a:solidFill>
                  <a:sysClr val="window" lastClr="FFFFFF"/>
                </a:solidFill>
                <a:ln w="28575" cap="flat" cmpd="sng">
                  <a:solidFill>
                    <a:srgbClr val="000000">
                      <a:alpha val="0"/>
                    </a:srgbClr>
                  </a:solidFill>
                  <a:prstDash val="solid"/>
                  <a:miter lim="0"/>
                  <a:headEnd/>
                  <a:tailEnd/>
                </a:ln>
                <a:effectLst/>
                <a:extLst/>
              </p:spPr>
              <p:txBody>
                <a:bodyPr lIns="0" tIns="0" rIns="0" bIns="0" anchor="ctr"/>
                <a:lstStyle/>
                <a:p>
                  <a:pPr marL="0" marR="0" lvl="0" indent="0" algn="l" defTabSz="91421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21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latin typeface="Gill Sans" charset="0"/>
                    <a:ea typeface="+mn-ea"/>
                    <a:cs typeface="Gill Sans" charset="0"/>
                    <a:sym typeface="Gill Sans" charset="0"/>
                  </a:endParaRPr>
                </a:p>
              </p:txBody>
            </p: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BB5BE13A-AD0E-4403-9760-45D67B3921A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4021185" y="4306397"/>
                  <a:ext cx="381791" cy="320040"/>
                  <a:chOff x="8343997" y="6651351"/>
                  <a:chExt cx="945436" cy="792522"/>
                </a:xfrm>
                <a:solidFill>
                  <a:srgbClr val="0070C0"/>
                </a:solidFill>
              </p:grpSpPr>
              <p:sp>
                <p:nvSpPr>
                  <p:cNvPr id="28" name="Freeform 146">
                    <a:extLst>
                      <a:ext uri="{FF2B5EF4-FFF2-40B4-BE49-F238E27FC236}">
                        <a16:creationId xmlns:a16="http://schemas.microsoft.com/office/drawing/2014/main" id="{CEA3BA54-7473-4DF5-8173-92AF918C97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583581" y="6719545"/>
                    <a:ext cx="464425" cy="27645"/>
                  </a:xfrm>
                  <a:custGeom>
                    <a:avLst/>
                    <a:gdLst>
                      <a:gd name="T0" fmla="*/ 1076 w 1113"/>
                      <a:gd name="T1" fmla="*/ 65 h 66"/>
                      <a:gd name="T2" fmla="*/ 1076 w 1113"/>
                      <a:gd name="T3" fmla="*/ 65 h 66"/>
                      <a:gd name="T4" fmla="*/ 36 w 1113"/>
                      <a:gd name="T5" fmla="*/ 65 h 66"/>
                      <a:gd name="T6" fmla="*/ 0 w 1113"/>
                      <a:gd name="T7" fmla="*/ 35 h 66"/>
                      <a:gd name="T8" fmla="*/ 36 w 1113"/>
                      <a:gd name="T9" fmla="*/ 0 h 66"/>
                      <a:gd name="T10" fmla="*/ 1076 w 1113"/>
                      <a:gd name="T11" fmla="*/ 0 h 66"/>
                      <a:gd name="T12" fmla="*/ 1112 w 1113"/>
                      <a:gd name="T13" fmla="*/ 35 h 66"/>
                      <a:gd name="T14" fmla="*/ 1076 w 1113"/>
                      <a:gd name="T15" fmla="*/ 65 h 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113" h="66">
                        <a:moveTo>
                          <a:pt x="1076" y="65"/>
                        </a:moveTo>
                        <a:lnTo>
                          <a:pt x="1076" y="65"/>
                        </a:lnTo>
                        <a:cubicBezTo>
                          <a:pt x="36" y="65"/>
                          <a:pt x="36" y="65"/>
                          <a:pt x="36" y="65"/>
                        </a:cubicBezTo>
                        <a:cubicBezTo>
                          <a:pt x="18" y="65"/>
                          <a:pt x="0" y="53"/>
                          <a:pt x="0" y="35"/>
                        </a:cubicBezTo>
                        <a:cubicBezTo>
                          <a:pt x="0" y="12"/>
                          <a:pt x="18" y="0"/>
                          <a:pt x="36" y="0"/>
                        </a:cubicBezTo>
                        <a:cubicBezTo>
                          <a:pt x="1076" y="0"/>
                          <a:pt x="1076" y="0"/>
                          <a:pt x="1076" y="0"/>
                        </a:cubicBezTo>
                        <a:cubicBezTo>
                          <a:pt x="1094" y="0"/>
                          <a:pt x="1112" y="12"/>
                          <a:pt x="1112" y="35"/>
                        </a:cubicBezTo>
                        <a:cubicBezTo>
                          <a:pt x="1112" y="53"/>
                          <a:pt x="1094" y="65"/>
                          <a:pt x="1076" y="65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Freeform 147">
                    <a:extLst>
                      <a:ext uri="{FF2B5EF4-FFF2-40B4-BE49-F238E27FC236}">
                        <a16:creationId xmlns:a16="http://schemas.microsoft.com/office/drawing/2014/main" id="{AD8AD524-D4C4-4F5B-BA48-33F5F9EF68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583581" y="6785897"/>
                    <a:ext cx="464425" cy="31332"/>
                  </a:xfrm>
                  <a:custGeom>
                    <a:avLst/>
                    <a:gdLst>
                      <a:gd name="T0" fmla="*/ 1076 w 1113"/>
                      <a:gd name="T1" fmla="*/ 72 h 73"/>
                      <a:gd name="T2" fmla="*/ 1076 w 1113"/>
                      <a:gd name="T3" fmla="*/ 72 h 73"/>
                      <a:gd name="T4" fmla="*/ 36 w 1113"/>
                      <a:gd name="T5" fmla="*/ 72 h 73"/>
                      <a:gd name="T6" fmla="*/ 0 w 1113"/>
                      <a:gd name="T7" fmla="*/ 36 h 73"/>
                      <a:gd name="T8" fmla="*/ 36 w 1113"/>
                      <a:gd name="T9" fmla="*/ 0 h 73"/>
                      <a:gd name="T10" fmla="*/ 1076 w 1113"/>
                      <a:gd name="T11" fmla="*/ 0 h 73"/>
                      <a:gd name="T12" fmla="*/ 1112 w 1113"/>
                      <a:gd name="T13" fmla="*/ 36 h 73"/>
                      <a:gd name="T14" fmla="*/ 1076 w 1113"/>
                      <a:gd name="T15" fmla="*/ 72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113" h="73">
                        <a:moveTo>
                          <a:pt x="1076" y="72"/>
                        </a:moveTo>
                        <a:lnTo>
                          <a:pt x="1076" y="72"/>
                        </a:lnTo>
                        <a:cubicBezTo>
                          <a:pt x="36" y="72"/>
                          <a:pt x="36" y="72"/>
                          <a:pt x="36" y="72"/>
                        </a:cubicBezTo>
                        <a:cubicBezTo>
                          <a:pt x="18" y="72"/>
                          <a:pt x="0" y="54"/>
                          <a:pt x="0" y="36"/>
                        </a:cubicBezTo>
                        <a:cubicBezTo>
                          <a:pt x="0" y="18"/>
                          <a:pt x="18" y="0"/>
                          <a:pt x="36" y="0"/>
                        </a:cubicBezTo>
                        <a:cubicBezTo>
                          <a:pt x="1076" y="0"/>
                          <a:pt x="1076" y="0"/>
                          <a:pt x="1076" y="0"/>
                        </a:cubicBezTo>
                        <a:cubicBezTo>
                          <a:pt x="1094" y="0"/>
                          <a:pt x="1112" y="18"/>
                          <a:pt x="1112" y="36"/>
                        </a:cubicBezTo>
                        <a:cubicBezTo>
                          <a:pt x="1112" y="54"/>
                          <a:pt x="1094" y="72"/>
                          <a:pt x="1076" y="72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 148">
                    <a:extLst>
                      <a:ext uri="{FF2B5EF4-FFF2-40B4-BE49-F238E27FC236}">
                        <a16:creationId xmlns:a16="http://schemas.microsoft.com/office/drawing/2014/main" id="{BD5D0551-94B2-4517-92E6-AE11FD0295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583581" y="6855934"/>
                    <a:ext cx="464425" cy="31332"/>
                  </a:xfrm>
                  <a:custGeom>
                    <a:avLst/>
                    <a:gdLst>
                      <a:gd name="T0" fmla="*/ 1076 w 1113"/>
                      <a:gd name="T1" fmla="*/ 72 h 73"/>
                      <a:gd name="T2" fmla="*/ 1076 w 1113"/>
                      <a:gd name="T3" fmla="*/ 72 h 73"/>
                      <a:gd name="T4" fmla="*/ 36 w 1113"/>
                      <a:gd name="T5" fmla="*/ 72 h 73"/>
                      <a:gd name="T6" fmla="*/ 0 w 1113"/>
                      <a:gd name="T7" fmla="*/ 36 h 73"/>
                      <a:gd name="T8" fmla="*/ 36 w 1113"/>
                      <a:gd name="T9" fmla="*/ 0 h 73"/>
                      <a:gd name="T10" fmla="*/ 1076 w 1113"/>
                      <a:gd name="T11" fmla="*/ 0 h 73"/>
                      <a:gd name="T12" fmla="*/ 1112 w 1113"/>
                      <a:gd name="T13" fmla="*/ 36 h 73"/>
                      <a:gd name="T14" fmla="*/ 1076 w 1113"/>
                      <a:gd name="T15" fmla="*/ 72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113" h="73">
                        <a:moveTo>
                          <a:pt x="1076" y="72"/>
                        </a:moveTo>
                        <a:lnTo>
                          <a:pt x="1076" y="72"/>
                        </a:lnTo>
                        <a:cubicBezTo>
                          <a:pt x="36" y="72"/>
                          <a:pt x="36" y="72"/>
                          <a:pt x="36" y="72"/>
                        </a:cubicBezTo>
                        <a:cubicBezTo>
                          <a:pt x="18" y="72"/>
                          <a:pt x="0" y="54"/>
                          <a:pt x="0" y="36"/>
                        </a:cubicBezTo>
                        <a:cubicBezTo>
                          <a:pt x="0" y="18"/>
                          <a:pt x="18" y="0"/>
                          <a:pt x="36" y="0"/>
                        </a:cubicBezTo>
                        <a:cubicBezTo>
                          <a:pt x="1076" y="0"/>
                          <a:pt x="1076" y="0"/>
                          <a:pt x="1076" y="0"/>
                        </a:cubicBezTo>
                        <a:cubicBezTo>
                          <a:pt x="1094" y="0"/>
                          <a:pt x="1112" y="18"/>
                          <a:pt x="1112" y="36"/>
                        </a:cubicBezTo>
                        <a:cubicBezTo>
                          <a:pt x="1112" y="54"/>
                          <a:pt x="1094" y="72"/>
                          <a:pt x="1076" y="72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149">
                    <a:extLst>
                      <a:ext uri="{FF2B5EF4-FFF2-40B4-BE49-F238E27FC236}">
                        <a16:creationId xmlns:a16="http://schemas.microsoft.com/office/drawing/2014/main" id="{AEACE2D8-8E7E-4322-860D-EB398BB3E4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583581" y="6925970"/>
                    <a:ext cx="464425" cy="27645"/>
                  </a:xfrm>
                  <a:custGeom>
                    <a:avLst/>
                    <a:gdLst>
                      <a:gd name="T0" fmla="*/ 1076 w 1113"/>
                      <a:gd name="T1" fmla="*/ 66 h 67"/>
                      <a:gd name="T2" fmla="*/ 1076 w 1113"/>
                      <a:gd name="T3" fmla="*/ 66 h 67"/>
                      <a:gd name="T4" fmla="*/ 36 w 1113"/>
                      <a:gd name="T5" fmla="*/ 66 h 67"/>
                      <a:gd name="T6" fmla="*/ 0 w 1113"/>
                      <a:gd name="T7" fmla="*/ 35 h 67"/>
                      <a:gd name="T8" fmla="*/ 36 w 1113"/>
                      <a:gd name="T9" fmla="*/ 0 h 67"/>
                      <a:gd name="T10" fmla="*/ 1076 w 1113"/>
                      <a:gd name="T11" fmla="*/ 0 h 67"/>
                      <a:gd name="T12" fmla="*/ 1112 w 1113"/>
                      <a:gd name="T13" fmla="*/ 35 h 67"/>
                      <a:gd name="T14" fmla="*/ 1076 w 1113"/>
                      <a:gd name="T15" fmla="*/ 66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113" h="67">
                        <a:moveTo>
                          <a:pt x="1076" y="66"/>
                        </a:moveTo>
                        <a:lnTo>
                          <a:pt x="1076" y="66"/>
                        </a:lnTo>
                        <a:cubicBezTo>
                          <a:pt x="36" y="66"/>
                          <a:pt x="36" y="66"/>
                          <a:pt x="36" y="66"/>
                        </a:cubicBezTo>
                        <a:cubicBezTo>
                          <a:pt x="18" y="66"/>
                          <a:pt x="0" y="53"/>
                          <a:pt x="0" y="35"/>
                        </a:cubicBezTo>
                        <a:cubicBezTo>
                          <a:pt x="0" y="12"/>
                          <a:pt x="18" y="0"/>
                          <a:pt x="36" y="0"/>
                        </a:cubicBezTo>
                        <a:cubicBezTo>
                          <a:pt x="1076" y="0"/>
                          <a:pt x="1076" y="0"/>
                          <a:pt x="1076" y="0"/>
                        </a:cubicBezTo>
                        <a:cubicBezTo>
                          <a:pt x="1094" y="0"/>
                          <a:pt x="1112" y="12"/>
                          <a:pt x="1112" y="35"/>
                        </a:cubicBezTo>
                        <a:cubicBezTo>
                          <a:pt x="1112" y="53"/>
                          <a:pt x="1094" y="66"/>
                          <a:pt x="1076" y="66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50">
                    <a:extLst>
                      <a:ext uri="{FF2B5EF4-FFF2-40B4-BE49-F238E27FC236}">
                        <a16:creationId xmlns:a16="http://schemas.microsoft.com/office/drawing/2014/main" id="{B6CC257A-E142-4B83-B190-8028BCE36E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98805" y="6651351"/>
                    <a:ext cx="632134" cy="324381"/>
                  </a:xfrm>
                  <a:custGeom>
                    <a:avLst/>
                    <a:gdLst>
                      <a:gd name="T0" fmla="*/ 1470 w 1513"/>
                      <a:gd name="T1" fmla="*/ 776 h 777"/>
                      <a:gd name="T2" fmla="*/ 1470 w 1513"/>
                      <a:gd name="T3" fmla="*/ 776 h 777"/>
                      <a:gd name="T4" fmla="*/ 1429 w 1513"/>
                      <a:gd name="T5" fmla="*/ 734 h 777"/>
                      <a:gd name="T6" fmla="*/ 1429 w 1513"/>
                      <a:gd name="T7" fmla="*/ 132 h 777"/>
                      <a:gd name="T8" fmla="*/ 1381 w 1513"/>
                      <a:gd name="T9" fmla="*/ 84 h 777"/>
                      <a:gd name="T10" fmla="*/ 137 w 1513"/>
                      <a:gd name="T11" fmla="*/ 84 h 777"/>
                      <a:gd name="T12" fmla="*/ 89 w 1513"/>
                      <a:gd name="T13" fmla="*/ 132 h 777"/>
                      <a:gd name="T14" fmla="*/ 89 w 1513"/>
                      <a:gd name="T15" fmla="*/ 734 h 777"/>
                      <a:gd name="T16" fmla="*/ 48 w 1513"/>
                      <a:gd name="T17" fmla="*/ 776 h 777"/>
                      <a:gd name="T18" fmla="*/ 0 w 1513"/>
                      <a:gd name="T19" fmla="*/ 734 h 777"/>
                      <a:gd name="T20" fmla="*/ 0 w 1513"/>
                      <a:gd name="T21" fmla="*/ 132 h 777"/>
                      <a:gd name="T22" fmla="*/ 137 w 1513"/>
                      <a:gd name="T23" fmla="*/ 0 h 777"/>
                      <a:gd name="T24" fmla="*/ 1381 w 1513"/>
                      <a:gd name="T25" fmla="*/ 0 h 777"/>
                      <a:gd name="T26" fmla="*/ 1512 w 1513"/>
                      <a:gd name="T27" fmla="*/ 132 h 777"/>
                      <a:gd name="T28" fmla="*/ 1512 w 1513"/>
                      <a:gd name="T29" fmla="*/ 734 h 777"/>
                      <a:gd name="T30" fmla="*/ 1470 w 1513"/>
                      <a:gd name="T31" fmla="*/ 776 h 7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513" h="777">
                        <a:moveTo>
                          <a:pt x="1470" y="776"/>
                        </a:moveTo>
                        <a:lnTo>
                          <a:pt x="1470" y="776"/>
                        </a:lnTo>
                        <a:cubicBezTo>
                          <a:pt x="1446" y="776"/>
                          <a:pt x="1429" y="758"/>
                          <a:pt x="1429" y="734"/>
                        </a:cubicBezTo>
                        <a:cubicBezTo>
                          <a:pt x="1429" y="132"/>
                          <a:pt x="1429" y="132"/>
                          <a:pt x="1429" y="132"/>
                        </a:cubicBezTo>
                        <a:cubicBezTo>
                          <a:pt x="1429" y="108"/>
                          <a:pt x="1405" y="84"/>
                          <a:pt x="1381" y="84"/>
                        </a:cubicBezTo>
                        <a:cubicBezTo>
                          <a:pt x="137" y="84"/>
                          <a:pt x="137" y="84"/>
                          <a:pt x="137" y="84"/>
                        </a:cubicBezTo>
                        <a:cubicBezTo>
                          <a:pt x="113" y="84"/>
                          <a:pt x="89" y="108"/>
                          <a:pt x="89" y="132"/>
                        </a:cubicBezTo>
                        <a:cubicBezTo>
                          <a:pt x="89" y="734"/>
                          <a:pt x="89" y="734"/>
                          <a:pt x="89" y="734"/>
                        </a:cubicBezTo>
                        <a:cubicBezTo>
                          <a:pt x="89" y="758"/>
                          <a:pt x="71" y="776"/>
                          <a:pt x="48" y="776"/>
                        </a:cubicBezTo>
                        <a:cubicBezTo>
                          <a:pt x="24" y="776"/>
                          <a:pt x="0" y="758"/>
                          <a:pt x="0" y="734"/>
                        </a:cubicBezTo>
                        <a:cubicBezTo>
                          <a:pt x="0" y="132"/>
                          <a:pt x="0" y="132"/>
                          <a:pt x="0" y="132"/>
                        </a:cubicBezTo>
                        <a:cubicBezTo>
                          <a:pt x="0" y="60"/>
                          <a:pt x="66" y="0"/>
                          <a:pt x="137" y="0"/>
                        </a:cubicBezTo>
                        <a:cubicBezTo>
                          <a:pt x="1381" y="0"/>
                          <a:pt x="1381" y="0"/>
                          <a:pt x="1381" y="0"/>
                        </a:cubicBezTo>
                        <a:cubicBezTo>
                          <a:pt x="1452" y="0"/>
                          <a:pt x="1512" y="60"/>
                          <a:pt x="1512" y="132"/>
                        </a:cubicBezTo>
                        <a:cubicBezTo>
                          <a:pt x="1512" y="734"/>
                          <a:pt x="1512" y="734"/>
                          <a:pt x="1512" y="734"/>
                        </a:cubicBezTo>
                        <a:cubicBezTo>
                          <a:pt x="1512" y="758"/>
                          <a:pt x="1494" y="776"/>
                          <a:pt x="1470" y="776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51">
                    <a:extLst>
                      <a:ext uri="{FF2B5EF4-FFF2-40B4-BE49-F238E27FC236}">
                        <a16:creationId xmlns:a16="http://schemas.microsoft.com/office/drawing/2014/main" id="{E830C5AE-4C0D-4121-AF73-8C2BC2E9485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47683" y="6756407"/>
                    <a:ext cx="125321" cy="182464"/>
                  </a:xfrm>
                  <a:custGeom>
                    <a:avLst/>
                    <a:gdLst>
                      <a:gd name="T0" fmla="*/ 12 w 300"/>
                      <a:gd name="T1" fmla="*/ 203 h 437"/>
                      <a:gd name="T2" fmla="*/ 12 w 300"/>
                      <a:gd name="T3" fmla="*/ 203 h 437"/>
                      <a:gd name="T4" fmla="*/ 269 w 300"/>
                      <a:gd name="T5" fmla="*/ 6 h 437"/>
                      <a:gd name="T6" fmla="*/ 299 w 300"/>
                      <a:gd name="T7" fmla="*/ 24 h 437"/>
                      <a:gd name="T8" fmla="*/ 299 w 300"/>
                      <a:gd name="T9" fmla="*/ 412 h 437"/>
                      <a:gd name="T10" fmla="*/ 269 w 300"/>
                      <a:gd name="T11" fmla="*/ 430 h 437"/>
                      <a:gd name="T12" fmla="*/ 12 w 300"/>
                      <a:gd name="T13" fmla="*/ 233 h 437"/>
                      <a:gd name="T14" fmla="*/ 12 w 300"/>
                      <a:gd name="T15" fmla="*/ 203 h 4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00" h="437">
                        <a:moveTo>
                          <a:pt x="12" y="203"/>
                        </a:moveTo>
                        <a:lnTo>
                          <a:pt x="12" y="203"/>
                        </a:lnTo>
                        <a:cubicBezTo>
                          <a:pt x="269" y="6"/>
                          <a:pt x="269" y="6"/>
                          <a:pt x="269" y="6"/>
                        </a:cubicBezTo>
                        <a:cubicBezTo>
                          <a:pt x="281" y="0"/>
                          <a:pt x="299" y="6"/>
                          <a:pt x="299" y="24"/>
                        </a:cubicBezTo>
                        <a:cubicBezTo>
                          <a:pt x="299" y="412"/>
                          <a:pt x="299" y="412"/>
                          <a:pt x="299" y="412"/>
                        </a:cubicBezTo>
                        <a:cubicBezTo>
                          <a:pt x="299" y="430"/>
                          <a:pt x="281" y="436"/>
                          <a:pt x="269" y="430"/>
                        </a:cubicBezTo>
                        <a:cubicBezTo>
                          <a:pt x="12" y="233"/>
                          <a:pt x="12" y="233"/>
                          <a:pt x="12" y="233"/>
                        </a:cubicBezTo>
                        <a:cubicBezTo>
                          <a:pt x="0" y="227"/>
                          <a:pt x="0" y="209"/>
                          <a:pt x="12" y="203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52">
                    <a:extLst>
                      <a:ext uri="{FF2B5EF4-FFF2-40B4-BE49-F238E27FC236}">
                        <a16:creationId xmlns:a16="http://schemas.microsoft.com/office/drawing/2014/main" id="{2D2B7A8E-B2B1-4C07-BA46-1425F1B9CA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158584" y="6761936"/>
                    <a:ext cx="127164" cy="176935"/>
                  </a:xfrm>
                  <a:custGeom>
                    <a:avLst/>
                    <a:gdLst>
                      <a:gd name="T0" fmla="*/ 30 w 306"/>
                      <a:gd name="T1" fmla="*/ 12 h 425"/>
                      <a:gd name="T2" fmla="*/ 30 w 306"/>
                      <a:gd name="T3" fmla="*/ 12 h 425"/>
                      <a:gd name="T4" fmla="*/ 293 w 306"/>
                      <a:gd name="T5" fmla="*/ 191 h 425"/>
                      <a:gd name="T6" fmla="*/ 293 w 306"/>
                      <a:gd name="T7" fmla="*/ 221 h 425"/>
                      <a:gd name="T8" fmla="*/ 30 w 306"/>
                      <a:gd name="T9" fmla="*/ 418 h 425"/>
                      <a:gd name="T10" fmla="*/ 0 w 306"/>
                      <a:gd name="T11" fmla="*/ 400 h 425"/>
                      <a:gd name="T12" fmla="*/ 0 w 306"/>
                      <a:gd name="T13" fmla="*/ 24 h 425"/>
                      <a:gd name="T14" fmla="*/ 30 w 306"/>
                      <a:gd name="T15" fmla="*/ 12 h 4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06" h="425">
                        <a:moveTo>
                          <a:pt x="30" y="12"/>
                        </a:moveTo>
                        <a:lnTo>
                          <a:pt x="30" y="12"/>
                        </a:lnTo>
                        <a:cubicBezTo>
                          <a:pt x="293" y="191"/>
                          <a:pt x="293" y="191"/>
                          <a:pt x="293" y="191"/>
                        </a:cubicBezTo>
                        <a:cubicBezTo>
                          <a:pt x="305" y="197"/>
                          <a:pt x="305" y="215"/>
                          <a:pt x="293" y="221"/>
                        </a:cubicBezTo>
                        <a:cubicBezTo>
                          <a:pt x="30" y="418"/>
                          <a:pt x="30" y="418"/>
                          <a:pt x="30" y="418"/>
                        </a:cubicBezTo>
                        <a:cubicBezTo>
                          <a:pt x="18" y="424"/>
                          <a:pt x="0" y="418"/>
                          <a:pt x="0" y="400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12"/>
                          <a:pt x="18" y="0"/>
                          <a:pt x="30" y="12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" name="Freeform 153">
                    <a:extLst>
                      <a:ext uri="{FF2B5EF4-FFF2-40B4-BE49-F238E27FC236}">
                        <a16:creationId xmlns:a16="http://schemas.microsoft.com/office/drawing/2014/main" id="{AEFC2C00-069D-4866-8FC5-0A1AEEB339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43997" y="6896480"/>
                    <a:ext cx="307773" cy="538178"/>
                  </a:xfrm>
                  <a:custGeom>
                    <a:avLst/>
                    <a:gdLst>
                      <a:gd name="T0" fmla="*/ 0 w 736"/>
                      <a:gd name="T1" fmla="*/ 24 h 1286"/>
                      <a:gd name="T2" fmla="*/ 0 w 736"/>
                      <a:gd name="T3" fmla="*/ 24 h 1286"/>
                      <a:gd name="T4" fmla="*/ 0 w 736"/>
                      <a:gd name="T5" fmla="*/ 1261 h 1286"/>
                      <a:gd name="T6" fmla="*/ 36 w 736"/>
                      <a:gd name="T7" fmla="*/ 1273 h 1286"/>
                      <a:gd name="T8" fmla="*/ 729 w 736"/>
                      <a:gd name="T9" fmla="*/ 544 h 1286"/>
                      <a:gd name="T10" fmla="*/ 723 w 736"/>
                      <a:gd name="T11" fmla="*/ 520 h 1286"/>
                      <a:gd name="T12" fmla="*/ 30 w 736"/>
                      <a:gd name="T13" fmla="*/ 12 h 1286"/>
                      <a:gd name="T14" fmla="*/ 0 w 736"/>
                      <a:gd name="T15" fmla="*/ 24 h 12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36" h="1286">
                        <a:moveTo>
                          <a:pt x="0" y="24"/>
                        </a:moveTo>
                        <a:lnTo>
                          <a:pt x="0" y="24"/>
                        </a:lnTo>
                        <a:cubicBezTo>
                          <a:pt x="0" y="1261"/>
                          <a:pt x="0" y="1261"/>
                          <a:pt x="0" y="1261"/>
                        </a:cubicBezTo>
                        <a:cubicBezTo>
                          <a:pt x="0" y="1279"/>
                          <a:pt x="24" y="1285"/>
                          <a:pt x="36" y="1273"/>
                        </a:cubicBezTo>
                        <a:cubicBezTo>
                          <a:pt x="729" y="544"/>
                          <a:pt x="729" y="544"/>
                          <a:pt x="729" y="544"/>
                        </a:cubicBezTo>
                        <a:cubicBezTo>
                          <a:pt x="735" y="538"/>
                          <a:pt x="735" y="526"/>
                          <a:pt x="723" y="520"/>
                        </a:cubicBezTo>
                        <a:cubicBezTo>
                          <a:pt x="30" y="12"/>
                          <a:pt x="30" y="12"/>
                          <a:pt x="30" y="12"/>
                        </a:cubicBezTo>
                        <a:cubicBezTo>
                          <a:pt x="18" y="0"/>
                          <a:pt x="0" y="12"/>
                          <a:pt x="0" y="24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6" name="Freeform 154">
                    <a:extLst>
                      <a:ext uri="{FF2B5EF4-FFF2-40B4-BE49-F238E27FC236}">
                        <a16:creationId xmlns:a16="http://schemas.microsoft.com/office/drawing/2014/main" id="{B9DDD0B3-C556-4BF1-9E42-400C13EB53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979816" y="6896480"/>
                    <a:ext cx="309617" cy="538178"/>
                  </a:xfrm>
                  <a:custGeom>
                    <a:avLst/>
                    <a:gdLst>
                      <a:gd name="T0" fmla="*/ 742 w 743"/>
                      <a:gd name="T1" fmla="*/ 24 h 1286"/>
                      <a:gd name="T2" fmla="*/ 742 w 743"/>
                      <a:gd name="T3" fmla="*/ 24 h 1286"/>
                      <a:gd name="T4" fmla="*/ 742 w 743"/>
                      <a:gd name="T5" fmla="*/ 1261 h 1286"/>
                      <a:gd name="T6" fmla="*/ 706 w 743"/>
                      <a:gd name="T7" fmla="*/ 1273 h 1286"/>
                      <a:gd name="T8" fmla="*/ 12 w 743"/>
                      <a:gd name="T9" fmla="*/ 544 h 1286"/>
                      <a:gd name="T10" fmla="*/ 12 w 743"/>
                      <a:gd name="T11" fmla="*/ 520 h 1286"/>
                      <a:gd name="T12" fmla="*/ 706 w 743"/>
                      <a:gd name="T13" fmla="*/ 12 h 1286"/>
                      <a:gd name="T14" fmla="*/ 742 w 743"/>
                      <a:gd name="T15" fmla="*/ 24 h 12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43" h="1286">
                        <a:moveTo>
                          <a:pt x="742" y="24"/>
                        </a:moveTo>
                        <a:lnTo>
                          <a:pt x="742" y="24"/>
                        </a:lnTo>
                        <a:cubicBezTo>
                          <a:pt x="742" y="1261"/>
                          <a:pt x="742" y="1261"/>
                          <a:pt x="742" y="1261"/>
                        </a:cubicBezTo>
                        <a:cubicBezTo>
                          <a:pt x="742" y="1279"/>
                          <a:pt x="718" y="1285"/>
                          <a:pt x="706" y="1273"/>
                        </a:cubicBezTo>
                        <a:cubicBezTo>
                          <a:pt x="12" y="544"/>
                          <a:pt x="12" y="544"/>
                          <a:pt x="12" y="544"/>
                        </a:cubicBezTo>
                        <a:cubicBezTo>
                          <a:pt x="0" y="538"/>
                          <a:pt x="6" y="526"/>
                          <a:pt x="12" y="520"/>
                        </a:cubicBezTo>
                        <a:cubicBezTo>
                          <a:pt x="706" y="12"/>
                          <a:pt x="706" y="12"/>
                          <a:pt x="706" y="12"/>
                        </a:cubicBezTo>
                        <a:cubicBezTo>
                          <a:pt x="724" y="0"/>
                          <a:pt x="742" y="12"/>
                          <a:pt x="742" y="24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7" name="Freeform 155">
                    <a:hlinkClick r:id="rId3"/>
                    <a:extLst>
                      <a:ext uri="{FF2B5EF4-FFF2-40B4-BE49-F238E27FC236}">
                        <a16:creationId xmlns:a16="http://schemas.microsoft.com/office/drawing/2014/main" id="{EF766094-FB72-419A-AE08-6F1F37B2A5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5601" y="7001535"/>
                    <a:ext cx="834859" cy="442338"/>
                  </a:xfrm>
                  <a:custGeom>
                    <a:avLst/>
                    <a:gdLst>
                      <a:gd name="T0" fmla="*/ 986 w 1997"/>
                      <a:gd name="T1" fmla="*/ 12 h 1059"/>
                      <a:gd name="T2" fmla="*/ 986 w 1997"/>
                      <a:gd name="T3" fmla="*/ 12 h 1059"/>
                      <a:gd name="T4" fmla="*/ 12 w 1997"/>
                      <a:gd name="T5" fmla="*/ 1028 h 1059"/>
                      <a:gd name="T6" fmla="*/ 24 w 1997"/>
                      <a:gd name="T7" fmla="*/ 1058 h 1059"/>
                      <a:gd name="T8" fmla="*/ 1972 w 1997"/>
                      <a:gd name="T9" fmla="*/ 1058 h 1059"/>
                      <a:gd name="T10" fmla="*/ 1984 w 1997"/>
                      <a:gd name="T11" fmla="*/ 1028 h 1059"/>
                      <a:gd name="T12" fmla="*/ 1010 w 1997"/>
                      <a:gd name="T13" fmla="*/ 12 h 1059"/>
                      <a:gd name="T14" fmla="*/ 986 w 1997"/>
                      <a:gd name="T15" fmla="*/ 12 h 10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97" h="1059">
                        <a:moveTo>
                          <a:pt x="986" y="12"/>
                        </a:moveTo>
                        <a:lnTo>
                          <a:pt x="986" y="12"/>
                        </a:lnTo>
                        <a:cubicBezTo>
                          <a:pt x="12" y="1028"/>
                          <a:pt x="12" y="1028"/>
                          <a:pt x="12" y="1028"/>
                        </a:cubicBezTo>
                        <a:cubicBezTo>
                          <a:pt x="0" y="1040"/>
                          <a:pt x="6" y="1058"/>
                          <a:pt x="24" y="1058"/>
                        </a:cubicBezTo>
                        <a:cubicBezTo>
                          <a:pt x="1972" y="1058"/>
                          <a:pt x="1972" y="1058"/>
                          <a:pt x="1972" y="1058"/>
                        </a:cubicBezTo>
                        <a:cubicBezTo>
                          <a:pt x="1990" y="1058"/>
                          <a:pt x="1996" y="1040"/>
                          <a:pt x="1984" y="1028"/>
                        </a:cubicBezTo>
                        <a:cubicBezTo>
                          <a:pt x="1010" y="12"/>
                          <a:pt x="1010" y="12"/>
                          <a:pt x="1010" y="12"/>
                        </a:cubicBezTo>
                        <a:cubicBezTo>
                          <a:pt x="1004" y="0"/>
                          <a:pt x="992" y="0"/>
                          <a:pt x="986" y="12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FB90BC86-9E8A-4E15-B53A-B0B41BF81904}"/>
                  </a:ext>
                </a:extLst>
              </p:cNvPr>
              <p:cNvGrpSpPr/>
              <p:nvPr/>
            </p:nvGrpSpPr>
            <p:grpSpPr>
              <a:xfrm>
                <a:off x="6096000" y="2733280"/>
                <a:ext cx="2988093" cy="687823"/>
                <a:chOff x="5460515" y="5212941"/>
                <a:chExt cx="2988093" cy="687823"/>
              </a:xfrm>
            </p:grpSpPr>
            <p:sp>
              <p:nvSpPr>
                <p:cNvPr id="19" name="Rectangle 18">
                  <a:hlinkClick r:id="rId4"/>
                  <a:extLst>
                    <a:ext uri="{FF2B5EF4-FFF2-40B4-BE49-F238E27FC236}">
                      <a16:creationId xmlns:a16="http://schemas.microsoft.com/office/drawing/2014/main" id="{DF768388-D657-4132-95F1-F4243192D441}"/>
                    </a:ext>
                  </a:extLst>
                </p:cNvPr>
                <p:cNvSpPr/>
                <p:nvPr/>
              </p:nvSpPr>
              <p:spPr>
                <a:xfrm>
                  <a:off x="6099746" y="5521591"/>
                  <a:ext cx="2348862" cy="315475"/>
                </a:xfrm>
                <a:prstGeom prst="rect">
                  <a:avLst/>
                </a:prstGeom>
              </p:spPr>
              <p:txBody>
                <a:bodyPr wrap="square" lIns="68584" tIns="34292" rIns="68584" bIns="34292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 Black"/>
                      <a:ea typeface="Roboto Light" panose="02000000000000000000" pitchFamily="2" charset="0"/>
                      <a:cs typeface="Lato Light"/>
                    </a:rPr>
                    <a:t>@donsbir</a:t>
                  </a:r>
                </a:p>
              </p:txBody>
            </p:sp>
            <p:sp>
              <p:nvSpPr>
                <p:cNvPr id="20" name="Rectangle 19">
                  <a:hlinkClick r:id="rId4"/>
                  <a:extLst>
                    <a:ext uri="{FF2B5EF4-FFF2-40B4-BE49-F238E27FC236}">
                      <a16:creationId xmlns:a16="http://schemas.microsoft.com/office/drawing/2014/main" id="{EF4AAC78-73D4-4D12-A38C-5BD2A0A69C20}"/>
                    </a:ext>
                  </a:extLst>
                </p:cNvPr>
                <p:cNvSpPr/>
                <p:nvPr/>
              </p:nvSpPr>
              <p:spPr>
                <a:xfrm>
                  <a:off x="6112826" y="5212941"/>
                  <a:ext cx="907885" cy="429352"/>
                </a:xfrm>
                <a:prstGeom prst="rect">
                  <a:avLst/>
                </a:prstGeom>
              </p:spPr>
              <p:txBody>
                <a:bodyPr wrap="none" lIns="68584" tIns="34292" rIns="68584" bIns="34292">
                  <a:spAutoFit/>
                </a:bodyPr>
                <a:lstStyle/>
                <a:p>
                  <a:pPr marL="0" marR="0" lvl="0" indent="0" algn="l" defTabSz="914217" rtl="0" eaLnBrk="1" fontAlgn="auto" latinLnBrk="0" hangingPunct="1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 Black"/>
                      <a:ea typeface="Open Sans" panose="020B0606030504020204" pitchFamily="34" charset="0"/>
                      <a:cs typeface="Roboto Regular"/>
                    </a:rPr>
                    <a:t>Twitter</a:t>
                  </a:r>
                </a:p>
              </p:txBody>
            </p: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C7CEC4A6-B606-47BC-9846-F0CA9EF8CA99}"/>
                    </a:ext>
                  </a:extLst>
                </p:cNvPr>
                <p:cNvGrpSpPr/>
                <p:nvPr/>
              </p:nvGrpSpPr>
              <p:grpSpPr>
                <a:xfrm>
                  <a:off x="5460515" y="5260684"/>
                  <a:ext cx="639231" cy="640080"/>
                  <a:chOff x="5460515" y="5260684"/>
                  <a:chExt cx="639231" cy="640080"/>
                </a:xfrm>
              </p:grpSpPr>
              <p:sp>
                <p:nvSpPr>
                  <p:cNvPr id="22" name="AutoShape 7">
                    <a:extLst>
                      <a:ext uri="{FF2B5EF4-FFF2-40B4-BE49-F238E27FC236}">
                        <a16:creationId xmlns:a16="http://schemas.microsoft.com/office/drawing/2014/main" id="{17201D81-C671-4C4B-A53B-D14ACC6FC38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5460515" y="5260684"/>
                    <a:ext cx="639231" cy="640080"/>
                  </a:xfrm>
                  <a:custGeom>
                    <a:avLst/>
                    <a:gdLst>
                      <a:gd name="T0" fmla="+- 0 10800 961"/>
                      <a:gd name="T1" fmla="*/ T0 w 19679"/>
                      <a:gd name="T2" fmla="+- 0 10800 961"/>
                      <a:gd name="T3" fmla="*/ 10800 h 19679"/>
                      <a:gd name="T4" fmla="+- 0 10800 961"/>
                      <a:gd name="T5" fmla="*/ T4 w 19679"/>
                      <a:gd name="T6" fmla="+- 0 10800 961"/>
                      <a:gd name="T7" fmla="*/ 10800 h 19679"/>
                      <a:gd name="T8" fmla="+- 0 10800 961"/>
                      <a:gd name="T9" fmla="*/ T8 w 19679"/>
                      <a:gd name="T10" fmla="+- 0 10800 961"/>
                      <a:gd name="T11" fmla="*/ 10800 h 19679"/>
                      <a:gd name="T12" fmla="+- 0 10800 961"/>
                      <a:gd name="T13" fmla="*/ T12 w 19679"/>
                      <a:gd name="T14" fmla="+- 0 10800 961"/>
                      <a:gd name="T15" fmla="*/ 10800 h 1967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</a:cxnLst>
                    <a:rect l="0" t="0" r="r" b="b"/>
                    <a:pathLst>
                      <a:path w="19679" h="19679">
                        <a:moveTo>
                          <a:pt x="16796" y="2881"/>
                        </a:moveTo>
                        <a:cubicBezTo>
                          <a:pt x="20639" y="6724"/>
                          <a:pt x="20639" y="12953"/>
                          <a:pt x="16796" y="16796"/>
                        </a:cubicBezTo>
                        <a:cubicBezTo>
                          <a:pt x="12953" y="20638"/>
                          <a:pt x="6724" y="20638"/>
                          <a:pt x="2881" y="16796"/>
                        </a:cubicBezTo>
                        <a:cubicBezTo>
                          <a:pt x="-961" y="12953"/>
                          <a:pt x="-961" y="6724"/>
                          <a:pt x="2881" y="2881"/>
                        </a:cubicBezTo>
                        <a:cubicBezTo>
                          <a:pt x="6724" y="-961"/>
                          <a:pt x="12953" y="-961"/>
                          <a:pt x="16796" y="2881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25400" cap="flat" cmpd="sng">
                    <a:solidFill>
                      <a:srgbClr val="0070C0">
                        <a:alpha val="0"/>
                      </a:srgbClr>
                    </a:solidFill>
                    <a:prstDash val="solid"/>
                    <a:miter lim="0"/>
                    <a:headEnd/>
                    <a:tailEnd/>
                  </a:ln>
                  <a:effectLst/>
                  <a:extLst/>
                </p:spPr>
                <p:txBody>
                  <a:bodyPr lIns="0" tIns="0" rIns="0" bIns="0" anchor="ctr"/>
                  <a:lstStyle/>
                  <a:p>
                    <a:pPr marL="0" marR="0" lvl="0" indent="0" algn="l" defTabSz="914217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ES" sz="2101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44546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uLnTx/>
                      <a:uFillTx/>
                      <a:latin typeface="Gill Sans" charset="0"/>
                      <a:ea typeface="+mn-ea"/>
                      <a:cs typeface="Gill Sans" charset="0"/>
                      <a:sym typeface="Gill Sans" charset="0"/>
                    </a:endParaRPr>
                  </a:p>
                </p:txBody>
              </p:sp>
              <p:sp>
                <p:nvSpPr>
                  <p:cNvPr id="23" name="Freeform 20">
                    <a:hlinkClick r:id="rId5"/>
                    <a:extLst>
                      <a:ext uri="{FF2B5EF4-FFF2-40B4-BE49-F238E27FC236}">
                        <a16:creationId xmlns:a16="http://schemas.microsoft.com/office/drawing/2014/main" id="{72BAC9AE-A391-44BE-B413-054DF494AB4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5572060" y="5399955"/>
                    <a:ext cx="444274" cy="365760"/>
                  </a:xfrm>
                  <a:custGeom>
                    <a:avLst/>
                    <a:gdLst>
                      <a:gd name="T0" fmla="*/ 16 w 232"/>
                      <a:gd name="T1" fmla="*/ 10 h 191"/>
                      <a:gd name="T2" fmla="*/ 30 w 232"/>
                      <a:gd name="T3" fmla="*/ 24 h 191"/>
                      <a:gd name="T4" fmla="*/ 56 w 232"/>
                      <a:gd name="T5" fmla="*/ 42 h 191"/>
                      <a:gd name="T6" fmla="*/ 92 w 232"/>
                      <a:gd name="T7" fmla="*/ 56 h 191"/>
                      <a:gd name="T8" fmla="*/ 114 w 232"/>
                      <a:gd name="T9" fmla="*/ 60 h 191"/>
                      <a:gd name="T10" fmla="*/ 112 w 232"/>
                      <a:gd name="T11" fmla="*/ 42 h 191"/>
                      <a:gd name="T12" fmla="*/ 118 w 232"/>
                      <a:gd name="T13" fmla="*/ 28 h 191"/>
                      <a:gd name="T14" fmla="*/ 130 w 232"/>
                      <a:gd name="T15" fmla="*/ 10 h 191"/>
                      <a:gd name="T16" fmla="*/ 140 w 232"/>
                      <a:gd name="T17" fmla="*/ 4 h 191"/>
                      <a:gd name="T18" fmla="*/ 160 w 232"/>
                      <a:gd name="T19" fmla="*/ 0 h 191"/>
                      <a:gd name="T20" fmla="*/ 178 w 232"/>
                      <a:gd name="T21" fmla="*/ 4 h 191"/>
                      <a:gd name="T22" fmla="*/ 194 w 232"/>
                      <a:gd name="T23" fmla="*/ 16 h 191"/>
                      <a:gd name="T24" fmla="*/ 206 w 232"/>
                      <a:gd name="T25" fmla="*/ 12 h 191"/>
                      <a:gd name="T26" fmla="*/ 226 w 232"/>
                      <a:gd name="T27" fmla="*/ 4 h 191"/>
                      <a:gd name="T28" fmla="*/ 222 w 232"/>
                      <a:gd name="T29" fmla="*/ 14 h 191"/>
                      <a:gd name="T30" fmla="*/ 206 w 232"/>
                      <a:gd name="T31" fmla="*/ 30 h 191"/>
                      <a:gd name="T32" fmla="*/ 216 w 232"/>
                      <a:gd name="T33" fmla="*/ 28 h 191"/>
                      <a:gd name="T34" fmla="*/ 232 w 232"/>
                      <a:gd name="T35" fmla="*/ 22 h 191"/>
                      <a:gd name="T36" fmla="*/ 226 w 232"/>
                      <a:gd name="T37" fmla="*/ 32 h 191"/>
                      <a:gd name="T38" fmla="*/ 208 w 232"/>
                      <a:gd name="T39" fmla="*/ 48 h 191"/>
                      <a:gd name="T40" fmla="*/ 208 w 232"/>
                      <a:gd name="T41" fmla="*/ 58 h 191"/>
                      <a:gd name="T42" fmla="*/ 204 w 232"/>
                      <a:gd name="T43" fmla="*/ 85 h 191"/>
                      <a:gd name="T44" fmla="*/ 192 w 232"/>
                      <a:gd name="T45" fmla="*/ 119 h 191"/>
                      <a:gd name="T46" fmla="*/ 164 w 232"/>
                      <a:gd name="T47" fmla="*/ 157 h 191"/>
                      <a:gd name="T48" fmla="*/ 154 w 232"/>
                      <a:gd name="T49" fmla="*/ 165 h 191"/>
                      <a:gd name="T50" fmla="*/ 132 w 232"/>
                      <a:gd name="T51" fmla="*/ 177 h 191"/>
                      <a:gd name="T52" fmla="*/ 98 w 232"/>
                      <a:gd name="T53" fmla="*/ 189 h 191"/>
                      <a:gd name="T54" fmla="*/ 52 w 232"/>
                      <a:gd name="T55" fmla="*/ 189 h 191"/>
                      <a:gd name="T56" fmla="*/ 14 w 232"/>
                      <a:gd name="T57" fmla="*/ 179 h 191"/>
                      <a:gd name="T58" fmla="*/ 0 w 232"/>
                      <a:gd name="T59" fmla="*/ 169 h 191"/>
                      <a:gd name="T60" fmla="*/ 24 w 232"/>
                      <a:gd name="T61" fmla="*/ 169 h 191"/>
                      <a:gd name="T62" fmla="*/ 46 w 232"/>
                      <a:gd name="T63" fmla="*/ 163 h 191"/>
                      <a:gd name="T64" fmla="*/ 70 w 232"/>
                      <a:gd name="T65" fmla="*/ 149 h 191"/>
                      <a:gd name="T66" fmla="*/ 64 w 232"/>
                      <a:gd name="T67" fmla="*/ 149 h 191"/>
                      <a:gd name="T68" fmla="*/ 44 w 232"/>
                      <a:gd name="T69" fmla="*/ 141 h 191"/>
                      <a:gd name="T70" fmla="*/ 30 w 232"/>
                      <a:gd name="T71" fmla="*/ 127 h 191"/>
                      <a:gd name="T72" fmla="*/ 26 w 232"/>
                      <a:gd name="T73" fmla="*/ 117 h 191"/>
                      <a:gd name="T74" fmla="*/ 40 w 232"/>
                      <a:gd name="T75" fmla="*/ 117 h 191"/>
                      <a:gd name="T76" fmla="*/ 46 w 232"/>
                      <a:gd name="T77" fmla="*/ 115 h 191"/>
                      <a:gd name="T78" fmla="*/ 26 w 232"/>
                      <a:gd name="T79" fmla="*/ 105 h 191"/>
                      <a:gd name="T80" fmla="*/ 14 w 232"/>
                      <a:gd name="T81" fmla="*/ 91 h 191"/>
                      <a:gd name="T82" fmla="*/ 8 w 232"/>
                      <a:gd name="T83" fmla="*/ 66 h 191"/>
                      <a:gd name="T84" fmla="*/ 16 w 232"/>
                      <a:gd name="T85" fmla="*/ 70 h 191"/>
                      <a:gd name="T86" fmla="*/ 30 w 232"/>
                      <a:gd name="T87" fmla="*/ 72 h 191"/>
                      <a:gd name="T88" fmla="*/ 24 w 232"/>
                      <a:gd name="T89" fmla="*/ 68 h 191"/>
                      <a:gd name="T90" fmla="*/ 14 w 232"/>
                      <a:gd name="T91" fmla="*/ 56 h 191"/>
                      <a:gd name="T92" fmla="*/ 8 w 232"/>
                      <a:gd name="T93" fmla="*/ 36 h 191"/>
                      <a:gd name="T94" fmla="*/ 16 w 232"/>
                      <a:gd name="T95" fmla="*/ 10 h 1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</a:cxnLst>
                    <a:rect l="0" t="0" r="r" b="b"/>
                    <a:pathLst>
                      <a:path w="232" h="191">
                        <a:moveTo>
                          <a:pt x="16" y="10"/>
                        </a:moveTo>
                        <a:lnTo>
                          <a:pt x="16" y="10"/>
                        </a:lnTo>
                        <a:lnTo>
                          <a:pt x="22" y="16"/>
                        </a:lnTo>
                        <a:lnTo>
                          <a:pt x="30" y="24"/>
                        </a:lnTo>
                        <a:lnTo>
                          <a:pt x="42" y="34"/>
                        </a:lnTo>
                        <a:lnTo>
                          <a:pt x="56" y="42"/>
                        </a:lnTo>
                        <a:lnTo>
                          <a:pt x="72" y="50"/>
                        </a:lnTo>
                        <a:lnTo>
                          <a:pt x="92" y="56"/>
                        </a:lnTo>
                        <a:lnTo>
                          <a:pt x="114" y="60"/>
                        </a:lnTo>
                        <a:lnTo>
                          <a:pt x="114" y="60"/>
                        </a:lnTo>
                        <a:lnTo>
                          <a:pt x="112" y="54"/>
                        </a:lnTo>
                        <a:lnTo>
                          <a:pt x="112" y="42"/>
                        </a:lnTo>
                        <a:lnTo>
                          <a:pt x="114" y="36"/>
                        </a:lnTo>
                        <a:lnTo>
                          <a:pt x="118" y="28"/>
                        </a:lnTo>
                        <a:lnTo>
                          <a:pt x="122" y="18"/>
                        </a:lnTo>
                        <a:lnTo>
                          <a:pt x="130" y="10"/>
                        </a:lnTo>
                        <a:lnTo>
                          <a:pt x="130" y="10"/>
                        </a:lnTo>
                        <a:lnTo>
                          <a:pt x="140" y="4"/>
                        </a:lnTo>
                        <a:lnTo>
                          <a:pt x="150" y="0"/>
                        </a:lnTo>
                        <a:lnTo>
                          <a:pt x="160" y="0"/>
                        </a:lnTo>
                        <a:lnTo>
                          <a:pt x="170" y="2"/>
                        </a:lnTo>
                        <a:lnTo>
                          <a:pt x="178" y="4"/>
                        </a:lnTo>
                        <a:lnTo>
                          <a:pt x="186" y="8"/>
                        </a:lnTo>
                        <a:lnTo>
                          <a:pt x="194" y="16"/>
                        </a:lnTo>
                        <a:lnTo>
                          <a:pt x="194" y="16"/>
                        </a:lnTo>
                        <a:lnTo>
                          <a:pt x="206" y="12"/>
                        </a:lnTo>
                        <a:lnTo>
                          <a:pt x="214" y="10"/>
                        </a:lnTo>
                        <a:lnTo>
                          <a:pt x="226" y="4"/>
                        </a:lnTo>
                        <a:lnTo>
                          <a:pt x="226" y="4"/>
                        </a:lnTo>
                        <a:lnTo>
                          <a:pt x="222" y="14"/>
                        </a:lnTo>
                        <a:lnTo>
                          <a:pt x="216" y="22"/>
                        </a:lnTo>
                        <a:lnTo>
                          <a:pt x="206" y="30"/>
                        </a:lnTo>
                        <a:lnTo>
                          <a:pt x="206" y="30"/>
                        </a:lnTo>
                        <a:lnTo>
                          <a:pt x="216" y="28"/>
                        </a:lnTo>
                        <a:lnTo>
                          <a:pt x="224" y="26"/>
                        </a:lnTo>
                        <a:lnTo>
                          <a:pt x="232" y="22"/>
                        </a:lnTo>
                        <a:lnTo>
                          <a:pt x="232" y="22"/>
                        </a:lnTo>
                        <a:lnTo>
                          <a:pt x="226" y="32"/>
                        </a:lnTo>
                        <a:lnTo>
                          <a:pt x="218" y="40"/>
                        </a:lnTo>
                        <a:lnTo>
                          <a:pt x="208" y="48"/>
                        </a:lnTo>
                        <a:lnTo>
                          <a:pt x="208" y="48"/>
                        </a:lnTo>
                        <a:lnTo>
                          <a:pt x="208" y="58"/>
                        </a:lnTo>
                        <a:lnTo>
                          <a:pt x="208" y="68"/>
                        </a:lnTo>
                        <a:lnTo>
                          <a:pt x="204" y="85"/>
                        </a:lnTo>
                        <a:lnTo>
                          <a:pt x="200" y="101"/>
                        </a:lnTo>
                        <a:lnTo>
                          <a:pt x="192" y="119"/>
                        </a:lnTo>
                        <a:lnTo>
                          <a:pt x="180" y="137"/>
                        </a:lnTo>
                        <a:lnTo>
                          <a:pt x="164" y="157"/>
                        </a:lnTo>
                        <a:lnTo>
                          <a:pt x="164" y="157"/>
                        </a:lnTo>
                        <a:lnTo>
                          <a:pt x="154" y="165"/>
                        </a:lnTo>
                        <a:lnTo>
                          <a:pt x="144" y="171"/>
                        </a:lnTo>
                        <a:lnTo>
                          <a:pt x="132" y="177"/>
                        </a:lnTo>
                        <a:lnTo>
                          <a:pt x="120" y="183"/>
                        </a:lnTo>
                        <a:lnTo>
                          <a:pt x="98" y="189"/>
                        </a:lnTo>
                        <a:lnTo>
                          <a:pt x="74" y="191"/>
                        </a:lnTo>
                        <a:lnTo>
                          <a:pt x="52" y="189"/>
                        </a:lnTo>
                        <a:lnTo>
                          <a:pt x="30" y="185"/>
                        </a:lnTo>
                        <a:lnTo>
                          <a:pt x="14" y="179"/>
                        </a:lnTo>
                        <a:lnTo>
                          <a:pt x="0" y="169"/>
                        </a:lnTo>
                        <a:lnTo>
                          <a:pt x="0" y="169"/>
                        </a:lnTo>
                        <a:lnTo>
                          <a:pt x="6" y="169"/>
                        </a:lnTo>
                        <a:lnTo>
                          <a:pt x="24" y="169"/>
                        </a:lnTo>
                        <a:lnTo>
                          <a:pt x="34" y="167"/>
                        </a:lnTo>
                        <a:lnTo>
                          <a:pt x="46" y="163"/>
                        </a:lnTo>
                        <a:lnTo>
                          <a:pt x="58" y="157"/>
                        </a:lnTo>
                        <a:lnTo>
                          <a:pt x="70" y="149"/>
                        </a:lnTo>
                        <a:lnTo>
                          <a:pt x="70" y="149"/>
                        </a:lnTo>
                        <a:lnTo>
                          <a:pt x="64" y="149"/>
                        </a:lnTo>
                        <a:lnTo>
                          <a:pt x="50" y="145"/>
                        </a:lnTo>
                        <a:lnTo>
                          <a:pt x="44" y="141"/>
                        </a:lnTo>
                        <a:lnTo>
                          <a:pt x="36" y="135"/>
                        </a:lnTo>
                        <a:lnTo>
                          <a:pt x="30" y="127"/>
                        </a:lnTo>
                        <a:lnTo>
                          <a:pt x="26" y="117"/>
                        </a:lnTo>
                        <a:lnTo>
                          <a:pt x="26" y="117"/>
                        </a:lnTo>
                        <a:lnTo>
                          <a:pt x="34" y="117"/>
                        </a:lnTo>
                        <a:lnTo>
                          <a:pt x="40" y="117"/>
                        </a:lnTo>
                        <a:lnTo>
                          <a:pt x="46" y="115"/>
                        </a:lnTo>
                        <a:lnTo>
                          <a:pt x="46" y="115"/>
                        </a:lnTo>
                        <a:lnTo>
                          <a:pt x="40" y="113"/>
                        </a:lnTo>
                        <a:lnTo>
                          <a:pt x="26" y="105"/>
                        </a:lnTo>
                        <a:lnTo>
                          <a:pt x="20" y="99"/>
                        </a:lnTo>
                        <a:lnTo>
                          <a:pt x="14" y="91"/>
                        </a:lnTo>
                        <a:lnTo>
                          <a:pt x="10" y="80"/>
                        </a:lnTo>
                        <a:lnTo>
                          <a:pt x="8" y="66"/>
                        </a:lnTo>
                        <a:lnTo>
                          <a:pt x="8" y="66"/>
                        </a:lnTo>
                        <a:lnTo>
                          <a:pt x="16" y="70"/>
                        </a:lnTo>
                        <a:lnTo>
                          <a:pt x="22" y="72"/>
                        </a:lnTo>
                        <a:lnTo>
                          <a:pt x="30" y="72"/>
                        </a:lnTo>
                        <a:lnTo>
                          <a:pt x="30" y="72"/>
                        </a:lnTo>
                        <a:lnTo>
                          <a:pt x="24" y="68"/>
                        </a:lnTo>
                        <a:lnTo>
                          <a:pt x="20" y="62"/>
                        </a:lnTo>
                        <a:lnTo>
                          <a:pt x="14" y="56"/>
                        </a:lnTo>
                        <a:lnTo>
                          <a:pt x="10" y="46"/>
                        </a:lnTo>
                        <a:lnTo>
                          <a:pt x="8" y="36"/>
                        </a:lnTo>
                        <a:lnTo>
                          <a:pt x="10" y="22"/>
                        </a:lnTo>
                        <a:lnTo>
                          <a:pt x="16" y="10"/>
                        </a:lnTo>
                        <a:lnTo>
                          <a:pt x="16" y="10"/>
                        </a:lnTo>
                        <a:close/>
                      </a:path>
                    </a:pathLst>
                  </a:custGeom>
                  <a:solidFill>
                    <a:srgbClr val="0070C0"/>
                  </a:solidFill>
                  <a:ln>
                    <a:noFill/>
                  </a:ln>
                  <a:extLst/>
                </p:spPr>
                <p:txBody>
                  <a:bodyPr vert="horz" wrap="square" lIns="28932" tIns="14467" rIns="28932" bIns="1446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7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ED7D31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11" name="Rectangle 10">
                <a:hlinkClick r:id="rId6"/>
                <a:extLst>
                  <a:ext uri="{FF2B5EF4-FFF2-40B4-BE49-F238E27FC236}">
                    <a16:creationId xmlns:a16="http://schemas.microsoft.com/office/drawing/2014/main" id="{122121AB-64BB-45FA-A5D3-0557F0333B0F}"/>
                  </a:ext>
                </a:extLst>
              </p:cNvPr>
              <p:cNvSpPr/>
              <p:nvPr/>
            </p:nvSpPr>
            <p:spPr>
              <a:xfrm>
                <a:off x="6787508" y="3997816"/>
                <a:ext cx="3610526" cy="271104"/>
              </a:xfrm>
              <a:prstGeom prst="rect">
                <a:avLst/>
              </a:prstGeom>
            </p:spPr>
            <p:txBody>
              <a:bodyPr wrap="square" lIns="68584" tIns="34292" rIns="68584" bIns="34292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www.linkedin.com/company/donsbir</a:t>
                </a:r>
              </a:p>
            </p:txBody>
          </p:sp>
          <p:sp>
            <p:nvSpPr>
              <p:cNvPr id="12" name="Rectangle 11">
                <a:hlinkClick r:id="rId6"/>
                <a:extLst>
                  <a:ext uri="{FF2B5EF4-FFF2-40B4-BE49-F238E27FC236}">
                    <a16:creationId xmlns:a16="http://schemas.microsoft.com/office/drawing/2014/main" id="{4BAB7440-8909-47AE-9703-28414A3F5D13}"/>
                  </a:ext>
                </a:extLst>
              </p:cNvPr>
              <p:cNvSpPr/>
              <p:nvPr/>
            </p:nvSpPr>
            <p:spPr>
              <a:xfrm>
                <a:off x="6762017" y="3648607"/>
                <a:ext cx="1069788" cy="429352"/>
              </a:xfrm>
              <a:prstGeom prst="rect">
                <a:avLst/>
              </a:prstGeom>
            </p:spPr>
            <p:txBody>
              <a:bodyPr wrap="none" lIns="68584" tIns="34292" rIns="68584" bIns="34292">
                <a:spAutoFit/>
              </a:bodyPr>
              <a:lstStyle/>
              <a:p>
                <a:pPr marL="0" marR="0" lvl="0" indent="0" algn="l" defTabSz="914217" rtl="0" eaLnBrk="1" fontAlgn="auto" latinLnBrk="0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 Black"/>
                    <a:ea typeface="Open Sans" panose="020B0606030504020204" pitchFamily="34" charset="0"/>
                    <a:cs typeface="Roboto Regular"/>
                  </a:rPr>
                  <a:t>LinkedIn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4A39816-A810-43AE-B7FA-066D3A948ABB}"/>
                  </a:ext>
                </a:extLst>
              </p:cNvPr>
              <p:cNvGrpSpPr/>
              <p:nvPr/>
            </p:nvGrpSpPr>
            <p:grpSpPr>
              <a:xfrm>
                <a:off x="6096000" y="3727829"/>
                <a:ext cx="640081" cy="640080"/>
                <a:chOff x="5419964" y="6067849"/>
                <a:chExt cx="633605" cy="640080"/>
              </a:xfrm>
            </p:grpSpPr>
            <p:sp>
              <p:nvSpPr>
                <p:cNvPr id="14" name="AutoShape 7">
                  <a:extLst>
                    <a:ext uri="{FF2B5EF4-FFF2-40B4-BE49-F238E27FC236}">
                      <a16:creationId xmlns:a16="http://schemas.microsoft.com/office/drawing/2014/main" id="{44CB592D-37A4-416F-A75D-2814F49A92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19964" y="6067849"/>
                  <a:ext cx="633605" cy="640080"/>
                </a:xfrm>
                <a:custGeom>
                  <a:avLst/>
                  <a:gdLst>
                    <a:gd name="T0" fmla="+- 0 10800 961"/>
                    <a:gd name="T1" fmla="*/ T0 w 19679"/>
                    <a:gd name="T2" fmla="+- 0 10800 961"/>
                    <a:gd name="T3" fmla="*/ 10800 h 19679"/>
                    <a:gd name="T4" fmla="+- 0 10800 961"/>
                    <a:gd name="T5" fmla="*/ T4 w 19679"/>
                    <a:gd name="T6" fmla="+- 0 10800 961"/>
                    <a:gd name="T7" fmla="*/ 10800 h 19679"/>
                    <a:gd name="T8" fmla="+- 0 10800 961"/>
                    <a:gd name="T9" fmla="*/ T8 w 19679"/>
                    <a:gd name="T10" fmla="+- 0 10800 961"/>
                    <a:gd name="T11" fmla="*/ 10800 h 19679"/>
                    <a:gd name="T12" fmla="+- 0 10800 961"/>
                    <a:gd name="T13" fmla="*/ T12 w 19679"/>
                    <a:gd name="T14" fmla="+- 0 10800 961"/>
                    <a:gd name="T15" fmla="*/ 10800 h 196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679" h="19679">
                      <a:moveTo>
                        <a:pt x="16796" y="2881"/>
                      </a:moveTo>
                      <a:cubicBezTo>
                        <a:pt x="20639" y="6724"/>
                        <a:pt x="20639" y="12953"/>
                        <a:pt x="16796" y="16796"/>
                      </a:cubicBezTo>
                      <a:cubicBezTo>
                        <a:pt x="12953" y="20638"/>
                        <a:pt x="6724" y="20638"/>
                        <a:pt x="2881" y="16796"/>
                      </a:cubicBezTo>
                      <a:cubicBezTo>
                        <a:pt x="-961" y="12953"/>
                        <a:pt x="-961" y="6724"/>
                        <a:pt x="2881" y="2881"/>
                      </a:cubicBezTo>
                      <a:cubicBezTo>
                        <a:pt x="6724" y="-961"/>
                        <a:pt x="12953" y="-961"/>
                        <a:pt x="16796" y="2881"/>
                      </a:cubicBezTo>
                    </a:path>
                  </a:pathLst>
                </a:custGeom>
                <a:solidFill>
                  <a:sysClr val="window" lastClr="FFFFFF"/>
                </a:solidFill>
                <a:ln w="25400" cap="flat" cmpd="sng">
                  <a:solidFill>
                    <a:srgbClr val="002060">
                      <a:alpha val="0"/>
                    </a:srgbClr>
                  </a:solidFill>
                  <a:prstDash val="solid"/>
                  <a:miter lim="0"/>
                  <a:headEnd/>
                  <a:tailEnd/>
                </a:ln>
                <a:effectLst/>
                <a:extLst/>
              </p:spPr>
              <p:txBody>
                <a:bodyPr lIns="0" tIns="0" rIns="0" bIns="0" anchor="ctr"/>
                <a:lstStyle/>
                <a:p>
                  <a:pPr marL="0" marR="0" lvl="0" indent="0" algn="l" defTabSz="91421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ES" sz="2101" b="0" i="0" u="none" strike="noStrike" kern="0" cap="none" spc="0" normalizeH="0" baseline="0" noProof="0">
                    <a:ln>
                      <a:noFill/>
                    </a:ln>
                    <a:solidFill>
                      <a:srgbClr val="44546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latin typeface="Gill Sans" charset="0"/>
                    <a:ea typeface="+mn-ea"/>
                    <a:cs typeface="Gill Sans" charset="0"/>
                    <a:sym typeface="Gill Sans" charset="0"/>
                  </a:endParaRPr>
                </a:p>
              </p:txBody>
            </p:sp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EBEEDD56-F7A6-4F49-9EFE-F55F014B72E3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5563400" y="6163792"/>
                  <a:ext cx="369830" cy="365760"/>
                  <a:chOff x="6968826" y="4732089"/>
                  <a:chExt cx="274484" cy="271463"/>
                </a:xfrm>
                <a:solidFill>
                  <a:srgbClr val="4472C4"/>
                </a:solidFill>
              </p:grpSpPr>
              <p:sp>
                <p:nvSpPr>
                  <p:cNvPr id="16" name="Freeform 24">
                    <a:hlinkClick r:id="rId7"/>
                    <a:extLst>
                      <a:ext uri="{FF2B5EF4-FFF2-40B4-BE49-F238E27FC236}">
                        <a16:creationId xmlns:a16="http://schemas.microsoft.com/office/drawing/2014/main" id="{8E08B91E-2630-4925-8BB4-746D708A60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68826" y="4732089"/>
                    <a:ext cx="65088" cy="63500"/>
                  </a:xfrm>
                  <a:custGeom>
                    <a:avLst/>
                    <a:gdLst>
                      <a:gd name="T0" fmla="*/ 41 w 41"/>
                      <a:gd name="T1" fmla="*/ 20 h 40"/>
                      <a:gd name="T2" fmla="*/ 41 w 41"/>
                      <a:gd name="T3" fmla="*/ 20 h 40"/>
                      <a:gd name="T4" fmla="*/ 41 w 41"/>
                      <a:gd name="T5" fmla="*/ 28 h 40"/>
                      <a:gd name="T6" fmla="*/ 35 w 41"/>
                      <a:gd name="T7" fmla="*/ 34 h 40"/>
                      <a:gd name="T8" fmla="*/ 28 w 41"/>
                      <a:gd name="T9" fmla="*/ 40 h 40"/>
                      <a:gd name="T10" fmla="*/ 20 w 41"/>
                      <a:gd name="T11" fmla="*/ 40 h 40"/>
                      <a:gd name="T12" fmla="*/ 20 w 41"/>
                      <a:gd name="T13" fmla="*/ 40 h 40"/>
                      <a:gd name="T14" fmla="*/ 12 w 41"/>
                      <a:gd name="T15" fmla="*/ 40 h 40"/>
                      <a:gd name="T16" fmla="*/ 6 w 41"/>
                      <a:gd name="T17" fmla="*/ 34 h 40"/>
                      <a:gd name="T18" fmla="*/ 2 w 41"/>
                      <a:gd name="T19" fmla="*/ 28 h 40"/>
                      <a:gd name="T20" fmla="*/ 0 w 41"/>
                      <a:gd name="T21" fmla="*/ 20 h 40"/>
                      <a:gd name="T22" fmla="*/ 0 w 41"/>
                      <a:gd name="T23" fmla="*/ 20 h 40"/>
                      <a:gd name="T24" fmla="*/ 2 w 41"/>
                      <a:gd name="T25" fmla="*/ 12 h 40"/>
                      <a:gd name="T26" fmla="*/ 6 w 41"/>
                      <a:gd name="T27" fmla="*/ 6 h 40"/>
                      <a:gd name="T28" fmla="*/ 12 w 41"/>
                      <a:gd name="T29" fmla="*/ 2 h 40"/>
                      <a:gd name="T30" fmla="*/ 20 w 41"/>
                      <a:gd name="T31" fmla="*/ 0 h 40"/>
                      <a:gd name="T32" fmla="*/ 20 w 41"/>
                      <a:gd name="T33" fmla="*/ 0 h 40"/>
                      <a:gd name="T34" fmla="*/ 28 w 41"/>
                      <a:gd name="T35" fmla="*/ 2 h 40"/>
                      <a:gd name="T36" fmla="*/ 35 w 41"/>
                      <a:gd name="T37" fmla="*/ 6 h 40"/>
                      <a:gd name="T38" fmla="*/ 41 w 41"/>
                      <a:gd name="T39" fmla="*/ 12 h 40"/>
                      <a:gd name="T40" fmla="*/ 41 w 41"/>
                      <a:gd name="T41" fmla="*/ 20 h 40"/>
                      <a:gd name="T42" fmla="*/ 41 w 41"/>
                      <a:gd name="T43" fmla="*/ 20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41" h="40">
                        <a:moveTo>
                          <a:pt x="41" y="20"/>
                        </a:moveTo>
                        <a:lnTo>
                          <a:pt x="41" y="20"/>
                        </a:lnTo>
                        <a:lnTo>
                          <a:pt x="41" y="28"/>
                        </a:lnTo>
                        <a:lnTo>
                          <a:pt x="35" y="34"/>
                        </a:lnTo>
                        <a:lnTo>
                          <a:pt x="28" y="40"/>
                        </a:lnTo>
                        <a:lnTo>
                          <a:pt x="20" y="40"/>
                        </a:lnTo>
                        <a:lnTo>
                          <a:pt x="20" y="40"/>
                        </a:lnTo>
                        <a:lnTo>
                          <a:pt x="12" y="40"/>
                        </a:lnTo>
                        <a:lnTo>
                          <a:pt x="6" y="34"/>
                        </a:lnTo>
                        <a:lnTo>
                          <a:pt x="2" y="28"/>
                        </a:lnTo>
                        <a:lnTo>
                          <a:pt x="0" y="20"/>
                        </a:lnTo>
                        <a:lnTo>
                          <a:pt x="0" y="20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20" y="0"/>
                        </a:lnTo>
                        <a:lnTo>
                          <a:pt x="20" y="0"/>
                        </a:lnTo>
                        <a:lnTo>
                          <a:pt x="28" y="2"/>
                        </a:lnTo>
                        <a:lnTo>
                          <a:pt x="35" y="6"/>
                        </a:lnTo>
                        <a:lnTo>
                          <a:pt x="41" y="12"/>
                        </a:lnTo>
                        <a:lnTo>
                          <a:pt x="41" y="20"/>
                        </a:lnTo>
                        <a:lnTo>
                          <a:pt x="41" y="20"/>
                        </a:lnTo>
                        <a:close/>
                      </a:path>
                    </a:pathLst>
                  </a:custGeom>
                  <a:solidFill>
                    <a:srgbClr val="007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28932" tIns="14467" rIns="28932" bIns="1446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7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ED7D31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Rectangle 25">
                    <a:hlinkClick r:id="rId6"/>
                    <a:extLst>
                      <a:ext uri="{FF2B5EF4-FFF2-40B4-BE49-F238E27FC236}">
                        <a16:creationId xmlns:a16="http://schemas.microsoft.com/office/drawing/2014/main" id="{B6C359B6-CCB8-4E77-8FA0-68CAC922AF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972001" y="4820989"/>
                    <a:ext cx="58738" cy="182563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28932" tIns="14467" rIns="28932" bIns="1446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7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ED7D31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26">
                    <a:hlinkClick r:id="rId6"/>
                    <a:extLst>
                      <a:ext uri="{FF2B5EF4-FFF2-40B4-BE49-F238E27FC236}">
                        <a16:creationId xmlns:a16="http://schemas.microsoft.com/office/drawing/2014/main" id="{412047B3-B1AD-4865-8AAA-5FADBF41F1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65510" y="4817687"/>
                    <a:ext cx="177800" cy="185738"/>
                  </a:xfrm>
                  <a:custGeom>
                    <a:avLst/>
                    <a:gdLst>
                      <a:gd name="T0" fmla="*/ 0 w 112"/>
                      <a:gd name="T1" fmla="*/ 117 h 117"/>
                      <a:gd name="T2" fmla="*/ 36 w 112"/>
                      <a:gd name="T3" fmla="*/ 117 h 117"/>
                      <a:gd name="T4" fmla="*/ 36 w 112"/>
                      <a:gd name="T5" fmla="*/ 59 h 117"/>
                      <a:gd name="T6" fmla="*/ 36 w 112"/>
                      <a:gd name="T7" fmla="*/ 59 h 117"/>
                      <a:gd name="T8" fmla="*/ 36 w 112"/>
                      <a:gd name="T9" fmla="*/ 55 h 117"/>
                      <a:gd name="T10" fmla="*/ 38 w 112"/>
                      <a:gd name="T11" fmla="*/ 45 h 117"/>
                      <a:gd name="T12" fmla="*/ 40 w 112"/>
                      <a:gd name="T13" fmla="*/ 41 h 117"/>
                      <a:gd name="T14" fmla="*/ 44 w 112"/>
                      <a:gd name="T15" fmla="*/ 37 h 117"/>
                      <a:gd name="T16" fmla="*/ 48 w 112"/>
                      <a:gd name="T17" fmla="*/ 33 h 117"/>
                      <a:gd name="T18" fmla="*/ 56 w 112"/>
                      <a:gd name="T19" fmla="*/ 31 h 117"/>
                      <a:gd name="T20" fmla="*/ 56 w 112"/>
                      <a:gd name="T21" fmla="*/ 31 h 117"/>
                      <a:gd name="T22" fmla="*/ 62 w 112"/>
                      <a:gd name="T23" fmla="*/ 33 h 117"/>
                      <a:gd name="T24" fmla="*/ 68 w 112"/>
                      <a:gd name="T25" fmla="*/ 35 h 117"/>
                      <a:gd name="T26" fmla="*/ 72 w 112"/>
                      <a:gd name="T27" fmla="*/ 39 h 117"/>
                      <a:gd name="T28" fmla="*/ 74 w 112"/>
                      <a:gd name="T29" fmla="*/ 43 h 117"/>
                      <a:gd name="T30" fmla="*/ 76 w 112"/>
                      <a:gd name="T31" fmla="*/ 51 h 117"/>
                      <a:gd name="T32" fmla="*/ 76 w 112"/>
                      <a:gd name="T33" fmla="*/ 59 h 117"/>
                      <a:gd name="T34" fmla="*/ 76 w 112"/>
                      <a:gd name="T35" fmla="*/ 117 h 117"/>
                      <a:gd name="T36" fmla="*/ 112 w 112"/>
                      <a:gd name="T37" fmla="*/ 117 h 117"/>
                      <a:gd name="T38" fmla="*/ 112 w 112"/>
                      <a:gd name="T39" fmla="*/ 55 h 117"/>
                      <a:gd name="T40" fmla="*/ 112 w 112"/>
                      <a:gd name="T41" fmla="*/ 55 h 117"/>
                      <a:gd name="T42" fmla="*/ 112 w 112"/>
                      <a:gd name="T43" fmla="*/ 49 h 117"/>
                      <a:gd name="T44" fmla="*/ 108 w 112"/>
                      <a:gd name="T45" fmla="*/ 33 h 117"/>
                      <a:gd name="T46" fmla="*/ 106 w 112"/>
                      <a:gd name="T47" fmla="*/ 23 h 117"/>
                      <a:gd name="T48" fmla="*/ 102 w 112"/>
                      <a:gd name="T49" fmla="*/ 14 h 117"/>
                      <a:gd name="T50" fmla="*/ 96 w 112"/>
                      <a:gd name="T51" fmla="*/ 6 h 117"/>
                      <a:gd name="T52" fmla="*/ 88 w 112"/>
                      <a:gd name="T53" fmla="*/ 2 h 117"/>
                      <a:gd name="T54" fmla="*/ 88 w 112"/>
                      <a:gd name="T55" fmla="*/ 2 h 117"/>
                      <a:gd name="T56" fmla="*/ 78 w 112"/>
                      <a:gd name="T57" fmla="*/ 0 h 117"/>
                      <a:gd name="T58" fmla="*/ 68 w 112"/>
                      <a:gd name="T59" fmla="*/ 0 h 117"/>
                      <a:gd name="T60" fmla="*/ 62 w 112"/>
                      <a:gd name="T61" fmla="*/ 0 h 117"/>
                      <a:gd name="T62" fmla="*/ 54 w 112"/>
                      <a:gd name="T63" fmla="*/ 2 h 117"/>
                      <a:gd name="T64" fmla="*/ 48 w 112"/>
                      <a:gd name="T65" fmla="*/ 4 h 117"/>
                      <a:gd name="T66" fmla="*/ 42 w 112"/>
                      <a:gd name="T67" fmla="*/ 8 h 117"/>
                      <a:gd name="T68" fmla="*/ 34 w 112"/>
                      <a:gd name="T69" fmla="*/ 19 h 117"/>
                      <a:gd name="T70" fmla="*/ 34 w 112"/>
                      <a:gd name="T71" fmla="*/ 2 h 117"/>
                      <a:gd name="T72" fmla="*/ 0 w 112"/>
                      <a:gd name="T73" fmla="*/ 2 h 117"/>
                      <a:gd name="T74" fmla="*/ 0 w 112"/>
                      <a:gd name="T75" fmla="*/ 117 h 1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12" h="117">
                        <a:moveTo>
                          <a:pt x="0" y="117"/>
                        </a:moveTo>
                        <a:lnTo>
                          <a:pt x="36" y="117"/>
                        </a:lnTo>
                        <a:lnTo>
                          <a:pt x="36" y="59"/>
                        </a:lnTo>
                        <a:lnTo>
                          <a:pt x="36" y="59"/>
                        </a:lnTo>
                        <a:lnTo>
                          <a:pt x="36" y="55"/>
                        </a:lnTo>
                        <a:lnTo>
                          <a:pt x="38" y="45"/>
                        </a:lnTo>
                        <a:lnTo>
                          <a:pt x="40" y="41"/>
                        </a:lnTo>
                        <a:lnTo>
                          <a:pt x="44" y="37"/>
                        </a:lnTo>
                        <a:lnTo>
                          <a:pt x="48" y="33"/>
                        </a:lnTo>
                        <a:lnTo>
                          <a:pt x="56" y="31"/>
                        </a:lnTo>
                        <a:lnTo>
                          <a:pt x="56" y="31"/>
                        </a:lnTo>
                        <a:lnTo>
                          <a:pt x="62" y="33"/>
                        </a:lnTo>
                        <a:lnTo>
                          <a:pt x="68" y="35"/>
                        </a:lnTo>
                        <a:lnTo>
                          <a:pt x="72" y="39"/>
                        </a:lnTo>
                        <a:lnTo>
                          <a:pt x="74" y="43"/>
                        </a:lnTo>
                        <a:lnTo>
                          <a:pt x="76" y="51"/>
                        </a:lnTo>
                        <a:lnTo>
                          <a:pt x="76" y="59"/>
                        </a:lnTo>
                        <a:lnTo>
                          <a:pt x="76" y="117"/>
                        </a:lnTo>
                        <a:lnTo>
                          <a:pt x="112" y="117"/>
                        </a:lnTo>
                        <a:lnTo>
                          <a:pt x="112" y="55"/>
                        </a:lnTo>
                        <a:lnTo>
                          <a:pt x="112" y="55"/>
                        </a:lnTo>
                        <a:lnTo>
                          <a:pt x="112" y="49"/>
                        </a:lnTo>
                        <a:lnTo>
                          <a:pt x="108" y="33"/>
                        </a:lnTo>
                        <a:lnTo>
                          <a:pt x="106" y="23"/>
                        </a:lnTo>
                        <a:lnTo>
                          <a:pt x="102" y="14"/>
                        </a:lnTo>
                        <a:lnTo>
                          <a:pt x="96" y="6"/>
                        </a:lnTo>
                        <a:lnTo>
                          <a:pt x="88" y="2"/>
                        </a:lnTo>
                        <a:lnTo>
                          <a:pt x="88" y="2"/>
                        </a:lnTo>
                        <a:lnTo>
                          <a:pt x="78" y="0"/>
                        </a:lnTo>
                        <a:lnTo>
                          <a:pt x="68" y="0"/>
                        </a:lnTo>
                        <a:lnTo>
                          <a:pt x="62" y="0"/>
                        </a:lnTo>
                        <a:lnTo>
                          <a:pt x="54" y="2"/>
                        </a:lnTo>
                        <a:lnTo>
                          <a:pt x="48" y="4"/>
                        </a:lnTo>
                        <a:lnTo>
                          <a:pt x="42" y="8"/>
                        </a:lnTo>
                        <a:lnTo>
                          <a:pt x="34" y="19"/>
                        </a:lnTo>
                        <a:lnTo>
                          <a:pt x="34" y="2"/>
                        </a:lnTo>
                        <a:lnTo>
                          <a:pt x="0" y="2"/>
                        </a:lnTo>
                        <a:lnTo>
                          <a:pt x="0" y="117"/>
                        </a:lnTo>
                        <a:close/>
                      </a:path>
                    </a:pathLst>
                  </a:custGeom>
                  <a:solidFill>
                    <a:srgbClr val="007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28932" tIns="14467" rIns="28932" bIns="1446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57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ED7D31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43" name="Rectangle 42"/>
          <p:cNvSpPr/>
          <p:nvPr/>
        </p:nvSpPr>
        <p:spPr>
          <a:xfrm>
            <a:off x="2978881" y="6524946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DISTRIBUTION STATEMENT A. Approved for public release: distribution unlimited. </a:t>
            </a:r>
          </a:p>
        </p:txBody>
      </p:sp>
    </p:spTree>
    <p:extLst>
      <p:ext uri="{BB962C8B-B14F-4D97-AF65-F5344CB8AC3E}">
        <p14:creationId xmlns:p14="http://schemas.microsoft.com/office/powerpoint/2010/main" val="3681452987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Theme">
  <a:themeElements>
    <a:clrScheme name="Innovation - Light Version">
      <a:dk1>
        <a:srgbClr val="737572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6D6F6B"/>
      </a:accent6>
      <a:hlink>
        <a:srgbClr val="1E9272"/>
      </a:hlink>
      <a:folHlink>
        <a:srgbClr val="AC2624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F0FEEFAE91F45889F698D3B5E8221" ma:contentTypeVersion="10" ma:contentTypeDescription="Create a new document." ma:contentTypeScope="" ma:versionID="b002eed999c2a33adc45e7c194166957">
  <xsd:schema xmlns:xsd="http://www.w3.org/2001/XMLSchema" xmlns:xs="http://www.w3.org/2001/XMLSchema" xmlns:p="http://schemas.microsoft.com/office/2006/metadata/properties" xmlns:ns3="e3ec001d-72e7-4a46-8959-81adee5674f5" targetNamespace="http://schemas.microsoft.com/office/2006/metadata/properties" ma:root="true" ma:fieldsID="b9141f84ed86b7f1faa60a0c1b269a65" ns3:_="">
    <xsd:import namespace="e3ec001d-72e7-4a46-8959-81adee5674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c001d-72e7-4a46-8959-81adee5674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9B7E45-744B-436B-9A5B-CE9B6BAEF1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35946E-C89C-4001-BC9E-03BD6D7A4AE5}">
  <ds:schemaRefs>
    <ds:schemaRef ds:uri="e3ec001d-72e7-4a46-8959-81adee5674f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8B7DFA-4F7D-46A4-8260-60349E7CB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ec001d-72e7-4a46-8959-81adee5674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5186</TotalTime>
  <Words>608</Words>
  <Application>Microsoft Office PowerPoint</Application>
  <PresentationFormat>Widescreen</PresentationFormat>
  <Paragraphs>132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Garamond</vt:lpstr>
      <vt:lpstr>Gill Sans</vt:lpstr>
      <vt:lpstr>Lato Black</vt:lpstr>
      <vt:lpstr>Lato Bold</vt:lpstr>
      <vt:lpstr>Lato Light</vt:lpstr>
      <vt:lpstr>Open Sans</vt:lpstr>
      <vt:lpstr>Roboto Light</vt:lpstr>
      <vt:lpstr>Roboto Regular</vt:lpstr>
      <vt:lpstr>Symbol</vt:lpstr>
      <vt:lpstr>Times New Roman</vt:lpstr>
      <vt:lpstr>Wingdings</vt:lpstr>
      <vt:lpstr>2_Default Theme</vt:lpstr>
      <vt:lpstr>PowerPoint Presentation</vt:lpstr>
      <vt:lpstr>Federal SBIR/STTR Org Chart</vt:lpstr>
      <vt:lpstr>What is Part of DON SBIR/STTR?</vt:lpstr>
      <vt:lpstr>DON Needs. . . Topics</vt:lpstr>
      <vt:lpstr>Near-Term Department of Navy SBIR/STTR Opportunities Eight SYSCOMs participate throughout the year</vt:lpstr>
      <vt:lpstr>Transition Assistance SBIR/STTR Transition Program (STP)</vt:lpstr>
      <vt:lpstr>Leveraging Innovation at the Speed of Small Business</vt:lpstr>
      <vt:lpstr>Department of Navy SBIR/STTR Programs Piloted many ideas, instituted value-added changes, continually improving</vt:lpstr>
      <vt:lpstr>Keep In Touch with DON SBIR/STTR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Fontana, Katherine M CTR (USA)</dc:creator>
  <cp:lastModifiedBy>Fontana, Katherine CTR ONR, 03TSB</cp:lastModifiedBy>
  <cp:revision>80</cp:revision>
  <dcterms:created xsi:type="dcterms:W3CDTF">2020-04-28T19:05:49Z</dcterms:created>
  <dcterms:modified xsi:type="dcterms:W3CDTF">2020-09-10T19:13:27Z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0x010100641F0FEEFAE91F45889F698D3B5E8221</vt:lpwstr>
  </property>
</Properties>
</file>